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62"/>
  </p:notesMasterIdLst>
  <p:sldIdLst>
    <p:sldId id="256" r:id="rId2"/>
    <p:sldId id="266" r:id="rId3"/>
    <p:sldId id="648" r:id="rId4"/>
    <p:sldId id="614" r:id="rId5"/>
    <p:sldId id="630" r:id="rId6"/>
    <p:sldId id="631" r:id="rId7"/>
    <p:sldId id="582" r:id="rId8"/>
    <p:sldId id="339" r:id="rId9"/>
    <p:sldId id="451" r:id="rId10"/>
    <p:sldId id="309" r:id="rId11"/>
    <p:sldId id="452" r:id="rId12"/>
    <p:sldId id="267" r:id="rId13"/>
    <p:sldId id="260" r:id="rId14"/>
    <p:sldId id="603" r:id="rId15"/>
    <p:sldId id="340" r:id="rId16"/>
    <p:sldId id="647" r:id="rId17"/>
    <p:sldId id="378" r:id="rId18"/>
    <p:sldId id="623" r:id="rId19"/>
    <p:sldId id="624" r:id="rId20"/>
    <p:sldId id="611" r:id="rId21"/>
    <p:sldId id="258" r:id="rId22"/>
    <p:sldId id="265" r:id="rId23"/>
    <p:sldId id="277" r:id="rId24"/>
    <p:sldId id="366" r:id="rId25"/>
    <p:sldId id="381" r:id="rId26"/>
    <p:sldId id="619" r:id="rId27"/>
    <p:sldId id="450" r:id="rId28"/>
    <p:sldId id="278" r:id="rId29"/>
    <p:sldId id="620" r:id="rId30"/>
    <p:sldId id="264" r:id="rId31"/>
    <p:sldId id="621" r:id="rId32"/>
    <p:sldId id="269" r:id="rId33"/>
    <p:sldId id="622" r:id="rId34"/>
    <p:sldId id="283" r:id="rId35"/>
    <p:sldId id="649" r:id="rId36"/>
    <p:sldId id="605" r:id="rId37"/>
    <p:sldId id="287" r:id="rId38"/>
    <p:sldId id="268" r:id="rId39"/>
    <p:sldId id="632" r:id="rId40"/>
    <p:sldId id="628" r:id="rId41"/>
    <p:sldId id="629" r:id="rId42"/>
    <p:sldId id="396" r:id="rId43"/>
    <p:sldId id="606" r:id="rId44"/>
    <p:sldId id="313" r:id="rId45"/>
    <p:sldId id="370" r:id="rId46"/>
    <p:sldId id="616" r:id="rId47"/>
    <p:sldId id="610" r:id="rId48"/>
    <p:sldId id="617" r:id="rId49"/>
    <p:sldId id="607" r:id="rId50"/>
    <p:sldId id="365" r:id="rId51"/>
    <p:sldId id="375" r:id="rId52"/>
    <p:sldId id="341" r:id="rId53"/>
    <p:sldId id="379" r:id="rId54"/>
    <p:sldId id="261" r:id="rId55"/>
    <p:sldId id="633" r:id="rId56"/>
    <p:sldId id="358" r:id="rId57"/>
    <p:sldId id="359" r:id="rId58"/>
    <p:sldId id="627" r:id="rId59"/>
    <p:sldId id="357" r:id="rId60"/>
    <p:sldId id="330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27"/>
    <p:restoredTop sz="95921"/>
  </p:normalViewPr>
  <p:slideViewPr>
    <p:cSldViewPr snapToGrid="0">
      <p:cViewPr varScale="1">
        <p:scale>
          <a:sx n="54" d="100"/>
          <a:sy n="54" d="100"/>
        </p:scale>
        <p:origin x="240" y="1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svg"/><Relationship Id="rId1" Type="http://schemas.openxmlformats.org/officeDocument/2006/relationships/image" Target="../media/image85.png"/><Relationship Id="rId6" Type="http://schemas.openxmlformats.org/officeDocument/2006/relationships/image" Target="../media/image90.svg"/><Relationship Id="rId5" Type="http://schemas.openxmlformats.org/officeDocument/2006/relationships/image" Target="../media/image89.png"/><Relationship Id="rId10" Type="http://schemas.openxmlformats.org/officeDocument/2006/relationships/image" Target="../media/image94.svg"/><Relationship Id="rId4" Type="http://schemas.openxmlformats.org/officeDocument/2006/relationships/image" Target="../media/image88.svg"/><Relationship Id="rId9" Type="http://schemas.openxmlformats.org/officeDocument/2006/relationships/image" Target="../media/image93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image" Target="../media/image96.png"/><Relationship Id="rId4" Type="http://schemas.openxmlformats.org/officeDocument/2006/relationships/image" Target="../media/image99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svg"/><Relationship Id="rId1" Type="http://schemas.openxmlformats.org/officeDocument/2006/relationships/image" Target="../media/image103.png"/><Relationship Id="rId4" Type="http://schemas.openxmlformats.org/officeDocument/2006/relationships/image" Target="../media/image10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17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svg"/><Relationship Id="rId2" Type="http://schemas.openxmlformats.org/officeDocument/2006/relationships/image" Target="../media/image71.svg"/><Relationship Id="rId1" Type="http://schemas.openxmlformats.org/officeDocument/2006/relationships/image" Target="../media/image70.png"/><Relationship Id="rId6" Type="http://schemas.openxmlformats.org/officeDocument/2006/relationships/image" Target="../media/image75.sv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svg"/><Relationship Id="rId4" Type="http://schemas.openxmlformats.org/officeDocument/2006/relationships/image" Target="../media/image73.svg"/><Relationship Id="rId9" Type="http://schemas.openxmlformats.org/officeDocument/2006/relationships/image" Target="../media/image78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svg"/><Relationship Id="rId1" Type="http://schemas.openxmlformats.org/officeDocument/2006/relationships/image" Target="../media/image85.png"/><Relationship Id="rId6" Type="http://schemas.openxmlformats.org/officeDocument/2006/relationships/image" Target="../media/image90.svg"/><Relationship Id="rId5" Type="http://schemas.openxmlformats.org/officeDocument/2006/relationships/image" Target="../media/image89.png"/><Relationship Id="rId10" Type="http://schemas.openxmlformats.org/officeDocument/2006/relationships/image" Target="../media/image94.svg"/><Relationship Id="rId4" Type="http://schemas.openxmlformats.org/officeDocument/2006/relationships/image" Target="../media/image88.svg"/><Relationship Id="rId9" Type="http://schemas.openxmlformats.org/officeDocument/2006/relationships/image" Target="../media/image93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image" Target="../media/image96.png"/><Relationship Id="rId4" Type="http://schemas.openxmlformats.org/officeDocument/2006/relationships/image" Target="../media/image99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svg"/><Relationship Id="rId1" Type="http://schemas.openxmlformats.org/officeDocument/2006/relationships/image" Target="../media/image103.png"/><Relationship Id="rId4" Type="http://schemas.openxmlformats.org/officeDocument/2006/relationships/image" Target="../media/image10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17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svg"/><Relationship Id="rId2" Type="http://schemas.openxmlformats.org/officeDocument/2006/relationships/image" Target="../media/image71.svg"/><Relationship Id="rId1" Type="http://schemas.openxmlformats.org/officeDocument/2006/relationships/image" Target="../media/image70.png"/><Relationship Id="rId6" Type="http://schemas.openxmlformats.org/officeDocument/2006/relationships/image" Target="../media/image75.sv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svg"/><Relationship Id="rId4" Type="http://schemas.openxmlformats.org/officeDocument/2006/relationships/image" Target="../media/image73.svg"/><Relationship Id="rId9" Type="http://schemas.openxmlformats.org/officeDocument/2006/relationships/image" Target="../media/image7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50032E-2526-2E44-89B0-269C8963F9E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E2580F1-DA4A-964A-80B5-717A876AF0B4}">
      <dgm:prSet/>
      <dgm:spPr/>
      <dgm:t>
        <a:bodyPr/>
        <a:lstStyle/>
        <a:p>
          <a:r>
            <a:rPr lang="es-ES" dirty="0"/>
            <a:t>Casos que requieren aprobación de la dirección</a:t>
          </a:r>
        </a:p>
      </dgm:t>
    </dgm:pt>
    <dgm:pt modelId="{503A4246-C21F-3240-A169-826F0A3F2818}" type="parTrans" cxnId="{DAA55E6B-4A87-3447-BFBA-2BCC2CD4DE3B}">
      <dgm:prSet/>
      <dgm:spPr/>
      <dgm:t>
        <a:bodyPr/>
        <a:lstStyle/>
        <a:p>
          <a:endParaRPr lang="es-ES"/>
        </a:p>
      </dgm:t>
    </dgm:pt>
    <dgm:pt modelId="{CB631F4A-B548-9547-9EED-930F47669B39}" type="sibTrans" cxnId="{DAA55E6B-4A87-3447-BFBA-2BCC2CD4DE3B}">
      <dgm:prSet/>
      <dgm:spPr/>
      <dgm:t>
        <a:bodyPr/>
        <a:lstStyle/>
        <a:p>
          <a:endParaRPr lang="es-ES"/>
        </a:p>
      </dgm:t>
    </dgm:pt>
    <dgm:pt modelId="{16D54CA1-E742-2244-9BD9-F1B25CCD4FD5}">
      <dgm:prSet/>
      <dgm:spPr/>
      <dgm:t>
        <a:bodyPr/>
        <a:lstStyle/>
        <a:p>
          <a:r>
            <a:rPr lang="es-ES" dirty="0"/>
            <a:t>Casos de uso que requieren aprobación de IT</a:t>
          </a:r>
        </a:p>
      </dgm:t>
    </dgm:pt>
    <dgm:pt modelId="{47CCEA42-7209-EF4B-8668-A7BB58A033EA}" type="parTrans" cxnId="{80FD8C41-280D-7344-8614-FAF15169BBF9}">
      <dgm:prSet/>
      <dgm:spPr/>
      <dgm:t>
        <a:bodyPr/>
        <a:lstStyle/>
        <a:p>
          <a:endParaRPr lang="es-ES"/>
        </a:p>
      </dgm:t>
    </dgm:pt>
    <dgm:pt modelId="{13284CD9-5BCB-7846-906B-16AB917E6146}" type="sibTrans" cxnId="{80FD8C41-280D-7344-8614-FAF15169BBF9}">
      <dgm:prSet/>
      <dgm:spPr/>
      <dgm:t>
        <a:bodyPr/>
        <a:lstStyle/>
        <a:p>
          <a:endParaRPr lang="es-ES"/>
        </a:p>
      </dgm:t>
    </dgm:pt>
    <dgm:pt modelId="{83F9B6E7-5439-7141-9A58-D1BB128B6F39}">
      <dgm:prSet/>
      <dgm:spPr/>
      <dgm:t>
        <a:bodyPr/>
        <a:lstStyle/>
        <a:p>
          <a:r>
            <a:rPr lang="es-ES" dirty="0"/>
            <a:t>Casos de uso prohibidos</a:t>
          </a:r>
        </a:p>
      </dgm:t>
    </dgm:pt>
    <dgm:pt modelId="{9709BA6B-E7F1-D04C-AE7D-37C3A8C7ACED}" type="parTrans" cxnId="{0BF6A994-CC4A-5840-8424-F3FCACC370D3}">
      <dgm:prSet/>
      <dgm:spPr/>
      <dgm:t>
        <a:bodyPr/>
        <a:lstStyle/>
        <a:p>
          <a:endParaRPr lang="es-ES"/>
        </a:p>
      </dgm:t>
    </dgm:pt>
    <dgm:pt modelId="{438316A9-FDB5-5C4A-9904-DF709CEE5495}" type="sibTrans" cxnId="{0BF6A994-CC4A-5840-8424-F3FCACC370D3}">
      <dgm:prSet/>
      <dgm:spPr/>
      <dgm:t>
        <a:bodyPr/>
        <a:lstStyle/>
        <a:p>
          <a:endParaRPr lang="es-ES"/>
        </a:p>
      </dgm:t>
    </dgm:pt>
    <dgm:pt modelId="{87F75FEF-38AF-3940-A86C-54627D398002}">
      <dgm:prSet/>
      <dgm:spPr/>
      <dgm:t>
        <a:bodyPr/>
        <a:lstStyle/>
        <a:p>
          <a:r>
            <a:rPr lang="es-ES" dirty="0"/>
            <a:t>Casos de uso generalmente permitidos</a:t>
          </a:r>
        </a:p>
      </dgm:t>
    </dgm:pt>
    <dgm:pt modelId="{C0A8B818-3E91-914E-9240-C3B1CB4DD4AD}" type="parTrans" cxnId="{C1BB70B6-220E-A34B-8331-8EC72787EA37}">
      <dgm:prSet/>
      <dgm:spPr/>
      <dgm:t>
        <a:bodyPr/>
        <a:lstStyle/>
        <a:p>
          <a:endParaRPr lang="es-ES"/>
        </a:p>
      </dgm:t>
    </dgm:pt>
    <dgm:pt modelId="{2ED08F3A-8929-B24A-B1EF-A7A69AEEA4AA}" type="sibTrans" cxnId="{C1BB70B6-220E-A34B-8331-8EC72787EA37}">
      <dgm:prSet/>
      <dgm:spPr/>
      <dgm:t>
        <a:bodyPr/>
        <a:lstStyle/>
        <a:p>
          <a:endParaRPr lang="es-ES"/>
        </a:p>
      </dgm:t>
    </dgm:pt>
    <dgm:pt modelId="{E0FBF061-118E-FC40-9141-5E1E003A1212}" type="pres">
      <dgm:prSet presAssocID="{C950032E-2526-2E44-89B0-269C8963F9E2}" presName="compositeShape" presStyleCnt="0">
        <dgm:presLayoutVars>
          <dgm:dir/>
          <dgm:resizeHandles/>
        </dgm:presLayoutVars>
      </dgm:prSet>
      <dgm:spPr/>
    </dgm:pt>
    <dgm:pt modelId="{72AC8B47-8333-9D40-B59B-E7055BEAC4A7}" type="pres">
      <dgm:prSet presAssocID="{C950032E-2526-2E44-89B0-269C8963F9E2}" presName="pyramid" presStyleLbl="node1" presStyleIdx="0" presStyleCnt="1"/>
      <dgm:spPr>
        <a:solidFill>
          <a:schemeClr val="accent6">
            <a:lumMod val="75000"/>
          </a:schemeClr>
        </a:solidFill>
      </dgm:spPr>
    </dgm:pt>
    <dgm:pt modelId="{260228E8-5488-ED4D-8DD0-7A849A5D3D0B}" type="pres">
      <dgm:prSet presAssocID="{C950032E-2526-2E44-89B0-269C8963F9E2}" presName="theList" presStyleCnt="0"/>
      <dgm:spPr/>
    </dgm:pt>
    <dgm:pt modelId="{04183B8F-68C4-034C-8904-FAF0CEF731B8}" type="pres">
      <dgm:prSet presAssocID="{87F75FEF-38AF-3940-A86C-54627D398002}" presName="aNode" presStyleLbl="fgAcc1" presStyleIdx="0" presStyleCnt="4">
        <dgm:presLayoutVars>
          <dgm:bulletEnabled val="1"/>
        </dgm:presLayoutVars>
      </dgm:prSet>
      <dgm:spPr/>
    </dgm:pt>
    <dgm:pt modelId="{1E73BBDF-9159-A845-8A18-FC0D2C219790}" type="pres">
      <dgm:prSet presAssocID="{87F75FEF-38AF-3940-A86C-54627D398002}" presName="aSpace" presStyleCnt="0"/>
      <dgm:spPr/>
    </dgm:pt>
    <dgm:pt modelId="{FB48CEED-9D17-8C4D-B911-C3D09D7A2CBB}" type="pres">
      <dgm:prSet presAssocID="{1E2580F1-DA4A-964A-80B5-717A876AF0B4}" presName="aNode" presStyleLbl="fgAcc1" presStyleIdx="1" presStyleCnt="4">
        <dgm:presLayoutVars>
          <dgm:bulletEnabled val="1"/>
        </dgm:presLayoutVars>
      </dgm:prSet>
      <dgm:spPr/>
    </dgm:pt>
    <dgm:pt modelId="{AAB7C6C6-501F-7346-B158-EE8FCD0E6C1D}" type="pres">
      <dgm:prSet presAssocID="{1E2580F1-DA4A-964A-80B5-717A876AF0B4}" presName="aSpace" presStyleCnt="0"/>
      <dgm:spPr/>
    </dgm:pt>
    <dgm:pt modelId="{74B9CFA9-A121-DE4D-8906-309BB21CEB2E}" type="pres">
      <dgm:prSet presAssocID="{16D54CA1-E742-2244-9BD9-F1B25CCD4FD5}" presName="aNode" presStyleLbl="fgAcc1" presStyleIdx="2" presStyleCnt="4">
        <dgm:presLayoutVars>
          <dgm:bulletEnabled val="1"/>
        </dgm:presLayoutVars>
      </dgm:prSet>
      <dgm:spPr/>
    </dgm:pt>
    <dgm:pt modelId="{86160ACD-6F8D-7B41-9E8C-8B4D7BB4C5E5}" type="pres">
      <dgm:prSet presAssocID="{16D54CA1-E742-2244-9BD9-F1B25CCD4FD5}" presName="aSpace" presStyleCnt="0"/>
      <dgm:spPr/>
    </dgm:pt>
    <dgm:pt modelId="{F9C9748D-0D73-F44B-B20E-BC367B19F7DA}" type="pres">
      <dgm:prSet presAssocID="{83F9B6E7-5439-7141-9A58-D1BB128B6F39}" presName="aNode" presStyleLbl="fgAcc1" presStyleIdx="3" presStyleCnt="4">
        <dgm:presLayoutVars>
          <dgm:bulletEnabled val="1"/>
        </dgm:presLayoutVars>
      </dgm:prSet>
      <dgm:spPr/>
    </dgm:pt>
    <dgm:pt modelId="{D7FDB7ED-CAB4-3A4B-B441-BA62024738A6}" type="pres">
      <dgm:prSet presAssocID="{83F9B6E7-5439-7141-9A58-D1BB128B6F39}" presName="aSpace" presStyleCnt="0"/>
      <dgm:spPr/>
    </dgm:pt>
  </dgm:ptLst>
  <dgm:cxnLst>
    <dgm:cxn modelId="{26E75802-50D9-C049-80F1-1D5310440B1A}" type="presOf" srcId="{87F75FEF-38AF-3940-A86C-54627D398002}" destId="{04183B8F-68C4-034C-8904-FAF0CEF731B8}" srcOrd="0" destOrd="0" presId="urn:microsoft.com/office/officeart/2005/8/layout/pyramid2"/>
    <dgm:cxn modelId="{80FD8C41-280D-7344-8614-FAF15169BBF9}" srcId="{C950032E-2526-2E44-89B0-269C8963F9E2}" destId="{16D54CA1-E742-2244-9BD9-F1B25CCD4FD5}" srcOrd="2" destOrd="0" parTransId="{47CCEA42-7209-EF4B-8668-A7BB58A033EA}" sibTransId="{13284CD9-5BCB-7846-906B-16AB917E6146}"/>
    <dgm:cxn modelId="{BB65A755-0FDA-F44E-8E95-F14CE8B69253}" type="presOf" srcId="{16D54CA1-E742-2244-9BD9-F1B25CCD4FD5}" destId="{74B9CFA9-A121-DE4D-8906-309BB21CEB2E}" srcOrd="0" destOrd="0" presId="urn:microsoft.com/office/officeart/2005/8/layout/pyramid2"/>
    <dgm:cxn modelId="{07B85D57-F673-BC41-B8DC-3193F4A7D956}" type="presOf" srcId="{83F9B6E7-5439-7141-9A58-D1BB128B6F39}" destId="{F9C9748D-0D73-F44B-B20E-BC367B19F7DA}" srcOrd="0" destOrd="0" presId="urn:microsoft.com/office/officeart/2005/8/layout/pyramid2"/>
    <dgm:cxn modelId="{B5788265-948A-2543-ADFD-81ABCB17C1A4}" type="presOf" srcId="{1E2580F1-DA4A-964A-80B5-717A876AF0B4}" destId="{FB48CEED-9D17-8C4D-B911-C3D09D7A2CBB}" srcOrd="0" destOrd="0" presId="urn:microsoft.com/office/officeart/2005/8/layout/pyramid2"/>
    <dgm:cxn modelId="{DAA55E6B-4A87-3447-BFBA-2BCC2CD4DE3B}" srcId="{C950032E-2526-2E44-89B0-269C8963F9E2}" destId="{1E2580F1-DA4A-964A-80B5-717A876AF0B4}" srcOrd="1" destOrd="0" parTransId="{503A4246-C21F-3240-A169-826F0A3F2818}" sibTransId="{CB631F4A-B548-9547-9EED-930F47669B39}"/>
    <dgm:cxn modelId="{0BF6A994-CC4A-5840-8424-F3FCACC370D3}" srcId="{C950032E-2526-2E44-89B0-269C8963F9E2}" destId="{83F9B6E7-5439-7141-9A58-D1BB128B6F39}" srcOrd="3" destOrd="0" parTransId="{9709BA6B-E7F1-D04C-AE7D-37C3A8C7ACED}" sibTransId="{438316A9-FDB5-5C4A-9904-DF709CEE5495}"/>
    <dgm:cxn modelId="{C1BB70B6-220E-A34B-8331-8EC72787EA37}" srcId="{C950032E-2526-2E44-89B0-269C8963F9E2}" destId="{87F75FEF-38AF-3940-A86C-54627D398002}" srcOrd="0" destOrd="0" parTransId="{C0A8B818-3E91-914E-9240-C3B1CB4DD4AD}" sibTransId="{2ED08F3A-8929-B24A-B1EF-A7A69AEEA4AA}"/>
    <dgm:cxn modelId="{0A41F0E2-0106-AE4B-9B3D-CB8FF2151AF0}" type="presOf" srcId="{C950032E-2526-2E44-89B0-269C8963F9E2}" destId="{E0FBF061-118E-FC40-9141-5E1E003A1212}" srcOrd="0" destOrd="0" presId="urn:microsoft.com/office/officeart/2005/8/layout/pyramid2"/>
    <dgm:cxn modelId="{58B624A1-F679-3648-A88C-4643E348CD30}" type="presParOf" srcId="{E0FBF061-118E-FC40-9141-5E1E003A1212}" destId="{72AC8B47-8333-9D40-B59B-E7055BEAC4A7}" srcOrd="0" destOrd="0" presId="urn:microsoft.com/office/officeart/2005/8/layout/pyramid2"/>
    <dgm:cxn modelId="{4C665EC3-E456-9747-B888-59527EC69684}" type="presParOf" srcId="{E0FBF061-118E-FC40-9141-5E1E003A1212}" destId="{260228E8-5488-ED4D-8DD0-7A849A5D3D0B}" srcOrd="1" destOrd="0" presId="urn:microsoft.com/office/officeart/2005/8/layout/pyramid2"/>
    <dgm:cxn modelId="{49852207-2EBF-C44F-86B6-A63DB5540BFE}" type="presParOf" srcId="{260228E8-5488-ED4D-8DD0-7A849A5D3D0B}" destId="{04183B8F-68C4-034C-8904-FAF0CEF731B8}" srcOrd="0" destOrd="0" presId="urn:microsoft.com/office/officeart/2005/8/layout/pyramid2"/>
    <dgm:cxn modelId="{30B34B59-8D00-AD4B-9C12-2F184BC1E194}" type="presParOf" srcId="{260228E8-5488-ED4D-8DD0-7A849A5D3D0B}" destId="{1E73BBDF-9159-A845-8A18-FC0D2C219790}" srcOrd="1" destOrd="0" presId="urn:microsoft.com/office/officeart/2005/8/layout/pyramid2"/>
    <dgm:cxn modelId="{7B10208B-0CE3-A048-8774-C518874A6F34}" type="presParOf" srcId="{260228E8-5488-ED4D-8DD0-7A849A5D3D0B}" destId="{FB48CEED-9D17-8C4D-B911-C3D09D7A2CBB}" srcOrd="2" destOrd="0" presId="urn:microsoft.com/office/officeart/2005/8/layout/pyramid2"/>
    <dgm:cxn modelId="{4AD60F7C-911D-0546-BFC3-6EC3BAEC9CDC}" type="presParOf" srcId="{260228E8-5488-ED4D-8DD0-7A849A5D3D0B}" destId="{AAB7C6C6-501F-7346-B158-EE8FCD0E6C1D}" srcOrd="3" destOrd="0" presId="urn:microsoft.com/office/officeart/2005/8/layout/pyramid2"/>
    <dgm:cxn modelId="{E84E79B2-DA72-7F4D-91BF-D31816A4F8A1}" type="presParOf" srcId="{260228E8-5488-ED4D-8DD0-7A849A5D3D0B}" destId="{74B9CFA9-A121-DE4D-8906-309BB21CEB2E}" srcOrd="4" destOrd="0" presId="urn:microsoft.com/office/officeart/2005/8/layout/pyramid2"/>
    <dgm:cxn modelId="{C734C888-6302-A044-893A-CBE2BE1AAD07}" type="presParOf" srcId="{260228E8-5488-ED4D-8DD0-7A849A5D3D0B}" destId="{86160ACD-6F8D-7B41-9E8C-8B4D7BB4C5E5}" srcOrd="5" destOrd="0" presId="urn:microsoft.com/office/officeart/2005/8/layout/pyramid2"/>
    <dgm:cxn modelId="{E9F30473-0F84-D346-BC72-7D92EC514C52}" type="presParOf" srcId="{260228E8-5488-ED4D-8DD0-7A849A5D3D0B}" destId="{F9C9748D-0D73-F44B-B20E-BC367B19F7DA}" srcOrd="6" destOrd="0" presId="urn:microsoft.com/office/officeart/2005/8/layout/pyramid2"/>
    <dgm:cxn modelId="{88F48BB7-2603-E640-B6A6-49F091559729}" type="presParOf" srcId="{260228E8-5488-ED4D-8DD0-7A849A5D3D0B}" destId="{D7FDB7ED-CAB4-3A4B-B441-BA62024738A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3B7490-4C78-4A0E-9AC8-66FD15A17A01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3217374-8AFE-4595-AAB4-E1445DC497D0}">
      <dgm:prSet/>
      <dgm:spPr/>
      <dgm:t>
        <a:bodyPr/>
        <a:lstStyle/>
        <a:p>
          <a:pPr>
            <a:defRPr b="1"/>
          </a:pPr>
          <a:r>
            <a:rPr lang="es-ES" b="1"/>
            <a:t>Paso 1: Define el objetivo</a:t>
          </a:r>
          <a:endParaRPr lang="en-US"/>
        </a:p>
      </dgm:t>
    </dgm:pt>
    <dgm:pt modelId="{A8B315E3-74C9-454D-B075-45F8E1B1745A}" type="parTrans" cxnId="{940F1DA2-516E-4204-B059-FC3D3E8CE400}">
      <dgm:prSet/>
      <dgm:spPr/>
      <dgm:t>
        <a:bodyPr/>
        <a:lstStyle/>
        <a:p>
          <a:endParaRPr lang="en-US"/>
        </a:p>
      </dgm:t>
    </dgm:pt>
    <dgm:pt modelId="{5B50BD06-95C1-4D73-B6C6-6BC3A0BFDC50}" type="sibTrans" cxnId="{940F1DA2-516E-4204-B059-FC3D3E8CE400}">
      <dgm:prSet/>
      <dgm:spPr/>
      <dgm:t>
        <a:bodyPr/>
        <a:lstStyle/>
        <a:p>
          <a:endParaRPr lang="en-US"/>
        </a:p>
      </dgm:t>
    </dgm:pt>
    <dgm:pt modelId="{534C4398-2552-4762-8BA5-D3AAE99466FF}">
      <dgm:prSet/>
      <dgm:spPr/>
      <dgm:t>
        <a:bodyPr/>
        <a:lstStyle/>
        <a:p>
          <a:pPr algn="just"/>
          <a:r>
            <a:rPr lang="es-ES" dirty="0"/>
            <a:t>Determina qué deseas lograr con </a:t>
          </a:r>
          <a:r>
            <a:rPr lang="es-ES" dirty="0" err="1"/>
            <a:t>ChatGPT</a:t>
          </a:r>
          <a:r>
            <a:rPr lang="es-ES" dirty="0"/>
            <a:t>. Ejemplos comunes incluyen generar informes, responder consultas ciudadanas o analizar datos.</a:t>
          </a:r>
          <a:endParaRPr lang="en-US" dirty="0"/>
        </a:p>
      </dgm:t>
    </dgm:pt>
    <dgm:pt modelId="{243465BB-C1FB-472B-84E0-6DFC59F98F1B}" type="parTrans" cxnId="{217D029D-7287-4F26-BCE9-0F598E30928E}">
      <dgm:prSet/>
      <dgm:spPr/>
      <dgm:t>
        <a:bodyPr/>
        <a:lstStyle/>
        <a:p>
          <a:endParaRPr lang="en-US"/>
        </a:p>
      </dgm:t>
    </dgm:pt>
    <dgm:pt modelId="{7711668B-DDA7-4A9A-8B40-1DB4D7ADC89D}" type="sibTrans" cxnId="{217D029D-7287-4F26-BCE9-0F598E30928E}">
      <dgm:prSet/>
      <dgm:spPr/>
      <dgm:t>
        <a:bodyPr/>
        <a:lstStyle/>
        <a:p>
          <a:endParaRPr lang="en-US"/>
        </a:p>
      </dgm:t>
    </dgm:pt>
    <dgm:pt modelId="{63EE1386-8BA3-47C0-B364-D4E9EE7B0F8F}">
      <dgm:prSet/>
      <dgm:spPr/>
      <dgm:t>
        <a:bodyPr/>
        <a:lstStyle/>
        <a:p>
          <a:pPr>
            <a:defRPr b="1"/>
          </a:pPr>
          <a:r>
            <a:rPr lang="es-ES" b="1"/>
            <a:t>Paso 2: Formula un prompt claro y preciso</a:t>
          </a:r>
          <a:endParaRPr lang="en-US"/>
        </a:p>
      </dgm:t>
    </dgm:pt>
    <dgm:pt modelId="{E6832E03-394E-4776-A1C6-DB5810C60886}" type="parTrans" cxnId="{1E0FE734-B41A-4B94-BBBA-99A453981CF0}">
      <dgm:prSet/>
      <dgm:spPr/>
      <dgm:t>
        <a:bodyPr/>
        <a:lstStyle/>
        <a:p>
          <a:endParaRPr lang="en-US"/>
        </a:p>
      </dgm:t>
    </dgm:pt>
    <dgm:pt modelId="{8A734278-82B9-4983-87F4-C04858503E82}" type="sibTrans" cxnId="{1E0FE734-B41A-4B94-BBBA-99A453981CF0}">
      <dgm:prSet/>
      <dgm:spPr/>
      <dgm:t>
        <a:bodyPr/>
        <a:lstStyle/>
        <a:p>
          <a:endParaRPr lang="en-US"/>
        </a:p>
      </dgm:t>
    </dgm:pt>
    <dgm:pt modelId="{65096474-9247-491B-9598-7412F087A5F2}">
      <dgm:prSet/>
      <dgm:spPr/>
      <dgm:t>
        <a:bodyPr/>
        <a:lstStyle/>
        <a:p>
          <a:pPr algn="just"/>
          <a:r>
            <a:rPr lang="es-ES" dirty="0"/>
            <a:t>Cuanto más detallado y específico sea el </a:t>
          </a:r>
          <a:r>
            <a:rPr lang="es-ES" dirty="0" err="1"/>
            <a:t>prompt</a:t>
          </a:r>
          <a:r>
            <a:rPr lang="es-ES" dirty="0"/>
            <a:t>, más relevante será la respuesta.</a:t>
          </a:r>
          <a:endParaRPr lang="en-US" dirty="0"/>
        </a:p>
      </dgm:t>
    </dgm:pt>
    <dgm:pt modelId="{19E86E0E-AF3F-471B-B25A-ACFBE046801D}" type="parTrans" cxnId="{29349D42-2C17-474F-AE3D-A1E3B65B3923}">
      <dgm:prSet/>
      <dgm:spPr/>
      <dgm:t>
        <a:bodyPr/>
        <a:lstStyle/>
        <a:p>
          <a:endParaRPr lang="en-US"/>
        </a:p>
      </dgm:t>
    </dgm:pt>
    <dgm:pt modelId="{EA43368C-F0EB-4116-83B4-C68C6A52A353}" type="sibTrans" cxnId="{29349D42-2C17-474F-AE3D-A1E3B65B3923}">
      <dgm:prSet/>
      <dgm:spPr/>
      <dgm:t>
        <a:bodyPr/>
        <a:lstStyle/>
        <a:p>
          <a:endParaRPr lang="en-US"/>
        </a:p>
      </dgm:t>
    </dgm:pt>
    <dgm:pt modelId="{23E53817-03D0-4021-94F3-DCE65894B932}">
      <dgm:prSet/>
      <dgm:spPr/>
      <dgm:t>
        <a:bodyPr/>
        <a:lstStyle/>
        <a:p>
          <a:pPr algn="just"/>
          <a:r>
            <a:rPr lang="es-ES" b="1" dirty="0"/>
            <a:t>Mal </a:t>
          </a:r>
          <a:r>
            <a:rPr lang="es-ES" b="1" dirty="0" err="1"/>
            <a:t>prompt</a:t>
          </a:r>
          <a:r>
            <a:rPr lang="es-ES" b="1" dirty="0"/>
            <a:t>:</a:t>
          </a:r>
          <a:r>
            <a:rPr lang="es-ES" dirty="0"/>
            <a:t> “Escribe sobre presupuestos locales.”</a:t>
          </a:r>
          <a:endParaRPr lang="en-US" dirty="0"/>
        </a:p>
      </dgm:t>
    </dgm:pt>
    <dgm:pt modelId="{FD602540-0083-43A5-B85D-A6A5010885A6}" type="parTrans" cxnId="{BD733F79-8D34-474F-A411-BE90E6483620}">
      <dgm:prSet/>
      <dgm:spPr/>
      <dgm:t>
        <a:bodyPr/>
        <a:lstStyle/>
        <a:p>
          <a:endParaRPr lang="en-US"/>
        </a:p>
      </dgm:t>
    </dgm:pt>
    <dgm:pt modelId="{2DC69E7F-B389-4607-8944-2103E2C9411F}" type="sibTrans" cxnId="{BD733F79-8D34-474F-A411-BE90E6483620}">
      <dgm:prSet/>
      <dgm:spPr/>
      <dgm:t>
        <a:bodyPr/>
        <a:lstStyle/>
        <a:p>
          <a:endParaRPr lang="en-US"/>
        </a:p>
      </dgm:t>
    </dgm:pt>
    <dgm:pt modelId="{5DAFD0EB-282C-4A67-B9DE-DC1C1A223607}">
      <dgm:prSet/>
      <dgm:spPr/>
      <dgm:t>
        <a:bodyPr/>
        <a:lstStyle/>
        <a:p>
          <a:pPr algn="just"/>
          <a:r>
            <a:rPr lang="es-ES" b="1" dirty="0"/>
            <a:t>Buen </a:t>
          </a:r>
          <a:r>
            <a:rPr lang="es-ES" b="1" dirty="0" err="1"/>
            <a:t>prompt</a:t>
          </a:r>
          <a:r>
            <a:rPr lang="es-ES" b="1" dirty="0"/>
            <a:t>:</a:t>
          </a:r>
          <a:r>
            <a:rPr lang="es-ES" dirty="0"/>
            <a:t> “Redacta un informe sobre el estado de ejecución del presupuesto del área de servicios sociales en un municipio pequeño durante el primer trimestre de 2024.”</a:t>
          </a:r>
          <a:endParaRPr lang="en-US" dirty="0"/>
        </a:p>
      </dgm:t>
    </dgm:pt>
    <dgm:pt modelId="{B13C7884-8646-4C70-A272-146DA2592D03}" type="parTrans" cxnId="{C6F164CF-D5FD-42BC-8800-B27F28CE073E}">
      <dgm:prSet/>
      <dgm:spPr/>
      <dgm:t>
        <a:bodyPr/>
        <a:lstStyle/>
        <a:p>
          <a:endParaRPr lang="en-US"/>
        </a:p>
      </dgm:t>
    </dgm:pt>
    <dgm:pt modelId="{A916C294-FAB8-42FA-B0A5-1FB390FD4C8C}" type="sibTrans" cxnId="{C6F164CF-D5FD-42BC-8800-B27F28CE073E}">
      <dgm:prSet/>
      <dgm:spPr/>
      <dgm:t>
        <a:bodyPr/>
        <a:lstStyle/>
        <a:p>
          <a:endParaRPr lang="en-US"/>
        </a:p>
      </dgm:t>
    </dgm:pt>
    <dgm:pt modelId="{079CA03B-F2D0-4CCD-8077-ABF9D917F8AD}">
      <dgm:prSet/>
      <dgm:spPr/>
      <dgm:t>
        <a:bodyPr/>
        <a:lstStyle/>
        <a:p>
          <a:pPr>
            <a:defRPr b="1"/>
          </a:pPr>
          <a:r>
            <a:rPr lang="es-ES" b="1"/>
            <a:t>Paso 3: Revisa y ajusta el resultado</a:t>
          </a:r>
          <a:endParaRPr lang="en-US"/>
        </a:p>
      </dgm:t>
    </dgm:pt>
    <dgm:pt modelId="{FC697CCC-C26B-45B8-A052-26D8618D5E27}" type="parTrans" cxnId="{2CBC5B8E-E1A2-4398-ABD2-B77E89B2D381}">
      <dgm:prSet/>
      <dgm:spPr/>
      <dgm:t>
        <a:bodyPr/>
        <a:lstStyle/>
        <a:p>
          <a:endParaRPr lang="en-US"/>
        </a:p>
      </dgm:t>
    </dgm:pt>
    <dgm:pt modelId="{323F4A05-35E0-437C-AB51-4D3326BF92C5}" type="sibTrans" cxnId="{2CBC5B8E-E1A2-4398-ABD2-B77E89B2D381}">
      <dgm:prSet/>
      <dgm:spPr/>
      <dgm:t>
        <a:bodyPr/>
        <a:lstStyle/>
        <a:p>
          <a:endParaRPr lang="en-US"/>
        </a:p>
      </dgm:t>
    </dgm:pt>
    <dgm:pt modelId="{FE1D1409-0058-428C-9BD1-607E19A89904}">
      <dgm:prSet/>
      <dgm:spPr/>
      <dgm:t>
        <a:bodyPr/>
        <a:lstStyle/>
        <a:p>
          <a:pPr algn="just"/>
          <a:r>
            <a:rPr lang="es-ES" dirty="0"/>
            <a:t>Lee la respuesta proporcionada y verifica si se ajusta a tus necesidades. Realiza ajustes adicionales si es necesario.</a:t>
          </a:r>
          <a:endParaRPr lang="en-US" dirty="0"/>
        </a:p>
      </dgm:t>
    </dgm:pt>
    <dgm:pt modelId="{DAE70D5D-7221-4539-965E-FF2D4392A9C0}" type="parTrans" cxnId="{3E95EFF7-BD89-4B83-9C6D-F0D689CBB86C}">
      <dgm:prSet/>
      <dgm:spPr/>
      <dgm:t>
        <a:bodyPr/>
        <a:lstStyle/>
        <a:p>
          <a:endParaRPr lang="en-US"/>
        </a:p>
      </dgm:t>
    </dgm:pt>
    <dgm:pt modelId="{92255E1A-88B7-410D-8594-AA7FE3163CDB}" type="sibTrans" cxnId="{3E95EFF7-BD89-4B83-9C6D-F0D689CBB86C}">
      <dgm:prSet/>
      <dgm:spPr/>
      <dgm:t>
        <a:bodyPr/>
        <a:lstStyle/>
        <a:p>
          <a:endParaRPr lang="en-US"/>
        </a:p>
      </dgm:t>
    </dgm:pt>
    <dgm:pt modelId="{D73DFA9B-EFC8-4A54-BBF0-A9FED5598B3F}">
      <dgm:prSet/>
      <dgm:spPr/>
      <dgm:t>
        <a:bodyPr/>
        <a:lstStyle/>
        <a:p>
          <a:pPr>
            <a:defRPr b="1"/>
          </a:pPr>
          <a:r>
            <a:rPr lang="es-ES" b="1"/>
            <a:t>Paso 4: Implementa y automatiza</a:t>
          </a:r>
          <a:endParaRPr lang="en-US"/>
        </a:p>
      </dgm:t>
    </dgm:pt>
    <dgm:pt modelId="{3DFC1B87-8BD9-43F6-B63A-BEF9AFC1950B}" type="parTrans" cxnId="{E24E4674-CF76-4E8C-B151-FF22BA06B5D4}">
      <dgm:prSet/>
      <dgm:spPr/>
      <dgm:t>
        <a:bodyPr/>
        <a:lstStyle/>
        <a:p>
          <a:endParaRPr lang="en-US"/>
        </a:p>
      </dgm:t>
    </dgm:pt>
    <dgm:pt modelId="{A1E358C4-36B6-4D15-BFE1-D6C1F656FCE8}" type="sibTrans" cxnId="{E24E4674-CF76-4E8C-B151-FF22BA06B5D4}">
      <dgm:prSet/>
      <dgm:spPr/>
      <dgm:t>
        <a:bodyPr/>
        <a:lstStyle/>
        <a:p>
          <a:endParaRPr lang="en-US"/>
        </a:p>
      </dgm:t>
    </dgm:pt>
    <dgm:pt modelId="{AD7E4752-5BBA-49D0-BCC0-086AEA3889C6}">
      <dgm:prSet/>
      <dgm:spPr/>
      <dgm:t>
        <a:bodyPr/>
        <a:lstStyle/>
        <a:p>
          <a:pPr algn="just"/>
          <a:r>
            <a:rPr lang="es-ES" dirty="0"/>
            <a:t>Si se trata de una tarea recurrente, puedes automatizarla a través de integraciones o </a:t>
          </a:r>
          <a:r>
            <a:rPr lang="es-ES" dirty="0" err="1"/>
            <a:t>GPTs</a:t>
          </a:r>
          <a:r>
            <a:rPr lang="es-ES" dirty="0"/>
            <a:t> personalizados.</a:t>
          </a:r>
          <a:endParaRPr lang="en-US" dirty="0"/>
        </a:p>
      </dgm:t>
    </dgm:pt>
    <dgm:pt modelId="{3462EC84-198C-4F03-8309-22A8A759466A}" type="parTrans" cxnId="{967E9997-45B5-4B13-851A-D0E7327B127E}">
      <dgm:prSet/>
      <dgm:spPr/>
      <dgm:t>
        <a:bodyPr/>
        <a:lstStyle/>
        <a:p>
          <a:endParaRPr lang="en-US"/>
        </a:p>
      </dgm:t>
    </dgm:pt>
    <dgm:pt modelId="{05D1BA34-D14E-4FFB-93D5-B738E5C3C3E6}" type="sibTrans" cxnId="{967E9997-45B5-4B13-851A-D0E7327B127E}">
      <dgm:prSet/>
      <dgm:spPr/>
      <dgm:t>
        <a:bodyPr/>
        <a:lstStyle/>
        <a:p>
          <a:endParaRPr lang="en-US"/>
        </a:p>
      </dgm:t>
    </dgm:pt>
    <dgm:pt modelId="{F6007EEC-CB72-480C-B345-5139CB85A4A8}">
      <dgm:prSet/>
      <dgm:spPr/>
      <dgm:t>
        <a:bodyPr/>
        <a:lstStyle/>
        <a:p>
          <a:pPr>
            <a:defRPr b="1"/>
          </a:pPr>
          <a:r>
            <a:rPr lang="es-ES" b="1"/>
            <a:t>Paso 5: Asegura la supervisión humana</a:t>
          </a:r>
          <a:endParaRPr lang="en-US"/>
        </a:p>
      </dgm:t>
    </dgm:pt>
    <dgm:pt modelId="{78B8F4B1-2931-4D09-8999-498DD7F1CD9A}" type="parTrans" cxnId="{FB5CE7D4-4FA6-455F-AF48-39D408140153}">
      <dgm:prSet/>
      <dgm:spPr/>
      <dgm:t>
        <a:bodyPr/>
        <a:lstStyle/>
        <a:p>
          <a:endParaRPr lang="en-US"/>
        </a:p>
      </dgm:t>
    </dgm:pt>
    <dgm:pt modelId="{5430D1AE-14F4-4EAB-B48C-D6B97B8811F2}" type="sibTrans" cxnId="{FB5CE7D4-4FA6-455F-AF48-39D408140153}">
      <dgm:prSet/>
      <dgm:spPr/>
      <dgm:t>
        <a:bodyPr/>
        <a:lstStyle/>
        <a:p>
          <a:endParaRPr lang="en-US"/>
        </a:p>
      </dgm:t>
    </dgm:pt>
    <dgm:pt modelId="{BE5E2B39-C711-4DB3-9375-2E8561D23717}">
      <dgm:prSet/>
      <dgm:spPr/>
      <dgm:t>
        <a:bodyPr/>
        <a:lstStyle/>
        <a:p>
          <a:pPr algn="just"/>
          <a:r>
            <a:rPr lang="es-ES" dirty="0"/>
            <a:t>Para tareas críticas, como decisiones administrativas, asegúrate de que haya revisión y supervisión humana.</a:t>
          </a:r>
          <a:endParaRPr lang="en-US" dirty="0"/>
        </a:p>
      </dgm:t>
    </dgm:pt>
    <dgm:pt modelId="{55617502-F0C8-4D4E-ADEC-F6F2516B549E}" type="parTrans" cxnId="{DEE1F456-698D-4379-BD78-9D10CD3A1D1E}">
      <dgm:prSet/>
      <dgm:spPr/>
      <dgm:t>
        <a:bodyPr/>
        <a:lstStyle/>
        <a:p>
          <a:endParaRPr lang="en-US"/>
        </a:p>
      </dgm:t>
    </dgm:pt>
    <dgm:pt modelId="{2370BA14-C419-41DE-B577-00EB5A5E61A2}" type="sibTrans" cxnId="{DEE1F456-698D-4379-BD78-9D10CD3A1D1E}">
      <dgm:prSet/>
      <dgm:spPr/>
      <dgm:t>
        <a:bodyPr/>
        <a:lstStyle/>
        <a:p>
          <a:endParaRPr lang="en-US"/>
        </a:p>
      </dgm:t>
    </dgm:pt>
    <dgm:pt modelId="{9F8A6DAF-410F-4657-90EB-62A7CD0C9160}" type="pres">
      <dgm:prSet presAssocID="{743B7490-4C78-4A0E-9AC8-66FD15A17A01}" presName="root" presStyleCnt="0">
        <dgm:presLayoutVars>
          <dgm:dir/>
          <dgm:resizeHandles val="exact"/>
        </dgm:presLayoutVars>
      </dgm:prSet>
      <dgm:spPr/>
    </dgm:pt>
    <dgm:pt modelId="{8D29AC99-2B3F-4AF4-9CCA-FA0AC651771C}" type="pres">
      <dgm:prSet presAssocID="{A3217374-8AFE-4595-AAB4-E1445DC497D0}" presName="compNode" presStyleCnt="0"/>
      <dgm:spPr/>
    </dgm:pt>
    <dgm:pt modelId="{CFE6D958-105A-4F6C-A410-79F0CEBADFC7}" type="pres">
      <dgm:prSet presAssocID="{A3217374-8AFE-4595-AAB4-E1445DC497D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ana"/>
        </a:ext>
      </dgm:extLst>
    </dgm:pt>
    <dgm:pt modelId="{EE9E9A27-DE4C-4E2D-B577-8F9EC4ABE2CB}" type="pres">
      <dgm:prSet presAssocID="{A3217374-8AFE-4595-AAB4-E1445DC497D0}" presName="iconSpace" presStyleCnt="0"/>
      <dgm:spPr/>
    </dgm:pt>
    <dgm:pt modelId="{34B85C93-DAF9-4DA2-A3D1-12BE4453AEBC}" type="pres">
      <dgm:prSet presAssocID="{A3217374-8AFE-4595-AAB4-E1445DC497D0}" presName="parTx" presStyleLbl="revTx" presStyleIdx="0" presStyleCnt="10">
        <dgm:presLayoutVars>
          <dgm:chMax val="0"/>
          <dgm:chPref val="0"/>
        </dgm:presLayoutVars>
      </dgm:prSet>
      <dgm:spPr/>
    </dgm:pt>
    <dgm:pt modelId="{3EEF072A-4F4C-4F03-A864-FEEEA928418E}" type="pres">
      <dgm:prSet presAssocID="{A3217374-8AFE-4595-AAB4-E1445DC497D0}" presName="txSpace" presStyleCnt="0"/>
      <dgm:spPr/>
    </dgm:pt>
    <dgm:pt modelId="{4F98A7D5-4B92-40D6-88CE-2F47EF33096E}" type="pres">
      <dgm:prSet presAssocID="{A3217374-8AFE-4595-AAB4-E1445DC497D0}" presName="desTx" presStyleLbl="revTx" presStyleIdx="1" presStyleCnt="10">
        <dgm:presLayoutVars/>
      </dgm:prSet>
      <dgm:spPr/>
    </dgm:pt>
    <dgm:pt modelId="{C44C9A9C-C2AB-421D-BB91-128B63848F54}" type="pres">
      <dgm:prSet presAssocID="{5B50BD06-95C1-4D73-B6C6-6BC3A0BFDC50}" presName="sibTrans" presStyleCnt="0"/>
      <dgm:spPr/>
    </dgm:pt>
    <dgm:pt modelId="{22838951-5299-48E3-BA84-CC9A07072850}" type="pres">
      <dgm:prSet presAssocID="{63EE1386-8BA3-47C0-B364-D4E9EE7B0F8F}" presName="compNode" presStyleCnt="0"/>
      <dgm:spPr/>
    </dgm:pt>
    <dgm:pt modelId="{3AC7E0EB-3184-4BE1-A56D-24C4282AA85E}" type="pres">
      <dgm:prSet presAssocID="{63EE1386-8BA3-47C0-B364-D4E9EE7B0F8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e"/>
        </a:ext>
      </dgm:extLst>
    </dgm:pt>
    <dgm:pt modelId="{A3D0A034-5423-442F-AE72-E9FDE3601A6F}" type="pres">
      <dgm:prSet presAssocID="{63EE1386-8BA3-47C0-B364-D4E9EE7B0F8F}" presName="iconSpace" presStyleCnt="0"/>
      <dgm:spPr/>
    </dgm:pt>
    <dgm:pt modelId="{047D10B2-6D98-4011-81E6-CC16CE83E464}" type="pres">
      <dgm:prSet presAssocID="{63EE1386-8BA3-47C0-B364-D4E9EE7B0F8F}" presName="parTx" presStyleLbl="revTx" presStyleIdx="2" presStyleCnt="10">
        <dgm:presLayoutVars>
          <dgm:chMax val="0"/>
          <dgm:chPref val="0"/>
        </dgm:presLayoutVars>
      </dgm:prSet>
      <dgm:spPr/>
    </dgm:pt>
    <dgm:pt modelId="{66BE8E6E-C206-4377-8464-7CABD3E31E0E}" type="pres">
      <dgm:prSet presAssocID="{63EE1386-8BA3-47C0-B364-D4E9EE7B0F8F}" presName="txSpace" presStyleCnt="0"/>
      <dgm:spPr/>
    </dgm:pt>
    <dgm:pt modelId="{631DD29A-581D-4FF9-88B9-EB0FDB1D6BF5}" type="pres">
      <dgm:prSet presAssocID="{63EE1386-8BA3-47C0-B364-D4E9EE7B0F8F}" presName="desTx" presStyleLbl="revTx" presStyleIdx="3" presStyleCnt="10">
        <dgm:presLayoutVars/>
      </dgm:prSet>
      <dgm:spPr/>
    </dgm:pt>
    <dgm:pt modelId="{732CBC98-39F7-46BC-B21B-19EC076BDD68}" type="pres">
      <dgm:prSet presAssocID="{8A734278-82B9-4983-87F4-C04858503E82}" presName="sibTrans" presStyleCnt="0"/>
      <dgm:spPr/>
    </dgm:pt>
    <dgm:pt modelId="{8D77F884-730F-4453-9AC7-E300920A621F}" type="pres">
      <dgm:prSet presAssocID="{079CA03B-F2D0-4CCD-8077-ABF9D917F8AD}" presName="compNode" presStyleCnt="0"/>
      <dgm:spPr/>
    </dgm:pt>
    <dgm:pt modelId="{F7440B5B-55A1-4E12-B2C1-10D76545A3D7}" type="pres">
      <dgm:prSet presAssocID="{079CA03B-F2D0-4CCD-8077-ABF9D917F8A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3AC49744-85A9-4CDC-98C0-AEB4CE0DE892}" type="pres">
      <dgm:prSet presAssocID="{079CA03B-F2D0-4CCD-8077-ABF9D917F8AD}" presName="iconSpace" presStyleCnt="0"/>
      <dgm:spPr/>
    </dgm:pt>
    <dgm:pt modelId="{30FCE222-5C1E-4C94-90CC-32FF2C877F2F}" type="pres">
      <dgm:prSet presAssocID="{079CA03B-F2D0-4CCD-8077-ABF9D917F8AD}" presName="parTx" presStyleLbl="revTx" presStyleIdx="4" presStyleCnt="10">
        <dgm:presLayoutVars>
          <dgm:chMax val="0"/>
          <dgm:chPref val="0"/>
        </dgm:presLayoutVars>
      </dgm:prSet>
      <dgm:spPr/>
    </dgm:pt>
    <dgm:pt modelId="{53314F8C-0B69-4AC2-8458-10BF737E7B74}" type="pres">
      <dgm:prSet presAssocID="{079CA03B-F2D0-4CCD-8077-ABF9D917F8AD}" presName="txSpace" presStyleCnt="0"/>
      <dgm:spPr/>
    </dgm:pt>
    <dgm:pt modelId="{0C1D200B-6E99-49EE-9AB9-1473083ECAC7}" type="pres">
      <dgm:prSet presAssocID="{079CA03B-F2D0-4CCD-8077-ABF9D917F8AD}" presName="desTx" presStyleLbl="revTx" presStyleIdx="5" presStyleCnt="10">
        <dgm:presLayoutVars/>
      </dgm:prSet>
      <dgm:spPr/>
    </dgm:pt>
    <dgm:pt modelId="{13EC35E5-BDFC-471F-A1D6-94EDE884C1BF}" type="pres">
      <dgm:prSet presAssocID="{323F4A05-35E0-437C-AB51-4D3326BF92C5}" presName="sibTrans" presStyleCnt="0"/>
      <dgm:spPr/>
    </dgm:pt>
    <dgm:pt modelId="{B577AA90-926F-49C5-BE8E-DDDDD4BA9BE3}" type="pres">
      <dgm:prSet presAssocID="{D73DFA9B-EFC8-4A54-BBF0-A9FED5598B3F}" presName="compNode" presStyleCnt="0"/>
      <dgm:spPr/>
    </dgm:pt>
    <dgm:pt modelId="{CF0CFBEE-F822-4BB3-BFBF-8081538C9B3A}" type="pres">
      <dgm:prSet presAssocID="{D73DFA9B-EFC8-4A54-BBF0-A9FED5598B3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0F08A0B9-176B-4A23-8929-63302E63CD71}" type="pres">
      <dgm:prSet presAssocID="{D73DFA9B-EFC8-4A54-BBF0-A9FED5598B3F}" presName="iconSpace" presStyleCnt="0"/>
      <dgm:spPr/>
    </dgm:pt>
    <dgm:pt modelId="{846CA219-DCBA-4DEA-9F4E-DFEDCDDC93D8}" type="pres">
      <dgm:prSet presAssocID="{D73DFA9B-EFC8-4A54-BBF0-A9FED5598B3F}" presName="parTx" presStyleLbl="revTx" presStyleIdx="6" presStyleCnt="10">
        <dgm:presLayoutVars>
          <dgm:chMax val="0"/>
          <dgm:chPref val="0"/>
        </dgm:presLayoutVars>
      </dgm:prSet>
      <dgm:spPr/>
    </dgm:pt>
    <dgm:pt modelId="{29EE4421-94E7-4894-8C4A-E19881E6E673}" type="pres">
      <dgm:prSet presAssocID="{D73DFA9B-EFC8-4A54-BBF0-A9FED5598B3F}" presName="txSpace" presStyleCnt="0"/>
      <dgm:spPr/>
    </dgm:pt>
    <dgm:pt modelId="{B601B394-A691-4242-A0B4-63022466EB9E}" type="pres">
      <dgm:prSet presAssocID="{D73DFA9B-EFC8-4A54-BBF0-A9FED5598B3F}" presName="desTx" presStyleLbl="revTx" presStyleIdx="7" presStyleCnt="10">
        <dgm:presLayoutVars/>
      </dgm:prSet>
      <dgm:spPr/>
    </dgm:pt>
    <dgm:pt modelId="{CD0F22A5-CCDE-450A-A027-03E6A5954E74}" type="pres">
      <dgm:prSet presAssocID="{A1E358C4-36B6-4D15-BFE1-D6C1F656FCE8}" presName="sibTrans" presStyleCnt="0"/>
      <dgm:spPr/>
    </dgm:pt>
    <dgm:pt modelId="{1F65790D-DAD4-4777-87D2-22D6A7F91AB7}" type="pres">
      <dgm:prSet presAssocID="{F6007EEC-CB72-480C-B345-5139CB85A4A8}" presName="compNode" presStyleCnt="0"/>
      <dgm:spPr/>
    </dgm:pt>
    <dgm:pt modelId="{9D232D22-81E2-4505-A70C-8ADFBE17D08B}" type="pres">
      <dgm:prSet presAssocID="{F6007EEC-CB72-480C-B345-5139CB85A4A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a de comprobación"/>
        </a:ext>
      </dgm:extLst>
    </dgm:pt>
    <dgm:pt modelId="{0AFC9F25-6344-42D1-8A7E-AE457FF6A24E}" type="pres">
      <dgm:prSet presAssocID="{F6007EEC-CB72-480C-B345-5139CB85A4A8}" presName="iconSpace" presStyleCnt="0"/>
      <dgm:spPr/>
    </dgm:pt>
    <dgm:pt modelId="{92A06E41-CDEF-4350-880F-BFD1FA651E91}" type="pres">
      <dgm:prSet presAssocID="{F6007EEC-CB72-480C-B345-5139CB85A4A8}" presName="parTx" presStyleLbl="revTx" presStyleIdx="8" presStyleCnt="10">
        <dgm:presLayoutVars>
          <dgm:chMax val="0"/>
          <dgm:chPref val="0"/>
        </dgm:presLayoutVars>
      </dgm:prSet>
      <dgm:spPr/>
    </dgm:pt>
    <dgm:pt modelId="{6B158CA8-336F-40F4-AC23-69D7F3224C68}" type="pres">
      <dgm:prSet presAssocID="{F6007EEC-CB72-480C-B345-5139CB85A4A8}" presName="txSpace" presStyleCnt="0"/>
      <dgm:spPr/>
    </dgm:pt>
    <dgm:pt modelId="{66DB568C-41E2-48E5-85F4-92065F76124C}" type="pres">
      <dgm:prSet presAssocID="{F6007EEC-CB72-480C-B345-5139CB85A4A8}" presName="desTx" presStyleLbl="revTx" presStyleIdx="9" presStyleCnt="10">
        <dgm:presLayoutVars/>
      </dgm:prSet>
      <dgm:spPr/>
    </dgm:pt>
  </dgm:ptLst>
  <dgm:cxnLst>
    <dgm:cxn modelId="{CBE74317-5668-4548-814B-92C74FCF9D35}" type="presOf" srcId="{5DAFD0EB-282C-4A67-B9DE-DC1C1A223607}" destId="{631DD29A-581D-4FF9-88B9-EB0FDB1D6BF5}" srcOrd="0" destOrd="2" presId="urn:microsoft.com/office/officeart/2018/2/layout/IconLabelDescriptionList"/>
    <dgm:cxn modelId="{0ACDD51B-2A4A-4D72-BA78-A06497393810}" type="presOf" srcId="{534C4398-2552-4762-8BA5-D3AAE99466FF}" destId="{4F98A7D5-4B92-40D6-88CE-2F47EF33096E}" srcOrd="0" destOrd="0" presId="urn:microsoft.com/office/officeart/2018/2/layout/IconLabelDescriptionList"/>
    <dgm:cxn modelId="{1E0FE734-B41A-4B94-BBBA-99A453981CF0}" srcId="{743B7490-4C78-4A0E-9AC8-66FD15A17A01}" destId="{63EE1386-8BA3-47C0-B364-D4E9EE7B0F8F}" srcOrd="1" destOrd="0" parTransId="{E6832E03-394E-4776-A1C6-DB5810C60886}" sibTransId="{8A734278-82B9-4983-87F4-C04858503E82}"/>
    <dgm:cxn modelId="{91AF763E-47ED-4266-990A-35A463F80E54}" type="presOf" srcId="{F6007EEC-CB72-480C-B345-5139CB85A4A8}" destId="{92A06E41-CDEF-4350-880F-BFD1FA651E91}" srcOrd="0" destOrd="0" presId="urn:microsoft.com/office/officeart/2018/2/layout/IconLabelDescriptionList"/>
    <dgm:cxn modelId="{DDAFD740-0966-4316-8E1D-195F3127AA12}" type="presOf" srcId="{FE1D1409-0058-428C-9BD1-607E19A89904}" destId="{0C1D200B-6E99-49EE-9AB9-1473083ECAC7}" srcOrd="0" destOrd="0" presId="urn:microsoft.com/office/officeart/2018/2/layout/IconLabelDescriptionList"/>
    <dgm:cxn modelId="{29349D42-2C17-474F-AE3D-A1E3B65B3923}" srcId="{63EE1386-8BA3-47C0-B364-D4E9EE7B0F8F}" destId="{65096474-9247-491B-9598-7412F087A5F2}" srcOrd="0" destOrd="0" parTransId="{19E86E0E-AF3F-471B-B25A-ACFBE046801D}" sibTransId="{EA43368C-F0EB-4116-83B4-C68C6A52A353}"/>
    <dgm:cxn modelId="{DEE1F456-698D-4379-BD78-9D10CD3A1D1E}" srcId="{F6007EEC-CB72-480C-B345-5139CB85A4A8}" destId="{BE5E2B39-C711-4DB3-9375-2E8561D23717}" srcOrd="0" destOrd="0" parTransId="{55617502-F0C8-4D4E-ADEC-F6F2516B549E}" sibTransId="{2370BA14-C419-41DE-B577-00EB5A5E61A2}"/>
    <dgm:cxn modelId="{B089245C-4F0F-4BFE-A03E-D44658729380}" type="presOf" srcId="{A3217374-8AFE-4595-AAB4-E1445DC497D0}" destId="{34B85C93-DAF9-4DA2-A3D1-12BE4453AEBC}" srcOrd="0" destOrd="0" presId="urn:microsoft.com/office/officeart/2018/2/layout/IconLabelDescriptionList"/>
    <dgm:cxn modelId="{E24E4674-CF76-4E8C-B151-FF22BA06B5D4}" srcId="{743B7490-4C78-4A0E-9AC8-66FD15A17A01}" destId="{D73DFA9B-EFC8-4A54-BBF0-A9FED5598B3F}" srcOrd="3" destOrd="0" parTransId="{3DFC1B87-8BD9-43F6-B63A-BEF9AFC1950B}" sibTransId="{A1E358C4-36B6-4D15-BFE1-D6C1F656FCE8}"/>
    <dgm:cxn modelId="{C318F677-E461-4CA9-AF36-3E7B5EB42D9D}" type="presOf" srcId="{BE5E2B39-C711-4DB3-9375-2E8561D23717}" destId="{66DB568C-41E2-48E5-85F4-92065F76124C}" srcOrd="0" destOrd="0" presId="urn:microsoft.com/office/officeart/2018/2/layout/IconLabelDescriptionList"/>
    <dgm:cxn modelId="{BD733F79-8D34-474F-A411-BE90E6483620}" srcId="{63EE1386-8BA3-47C0-B364-D4E9EE7B0F8F}" destId="{23E53817-03D0-4021-94F3-DCE65894B932}" srcOrd="1" destOrd="0" parTransId="{FD602540-0083-43A5-B85D-A6A5010885A6}" sibTransId="{2DC69E7F-B389-4607-8944-2103E2C9411F}"/>
    <dgm:cxn modelId="{75B55984-B75E-4B85-A514-439771BE7132}" type="presOf" srcId="{63EE1386-8BA3-47C0-B364-D4E9EE7B0F8F}" destId="{047D10B2-6D98-4011-81E6-CC16CE83E464}" srcOrd="0" destOrd="0" presId="urn:microsoft.com/office/officeart/2018/2/layout/IconLabelDescriptionList"/>
    <dgm:cxn modelId="{2CBC5B8E-E1A2-4398-ABD2-B77E89B2D381}" srcId="{743B7490-4C78-4A0E-9AC8-66FD15A17A01}" destId="{079CA03B-F2D0-4CCD-8077-ABF9D917F8AD}" srcOrd="2" destOrd="0" parTransId="{FC697CCC-C26B-45B8-A052-26D8618D5E27}" sibTransId="{323F4A05-35E0-437C-AB51-4D3326BF92C5}"/>
    <dgm:cxn modelId="{967E9997-45B5-4B13-851A-D0E7327B127E}" srcId="{D73DFA9B-EFC8-4A54-BBF0-A9FED5598B3F}" destId="{AD7E4752-5BBA-49D0-BCC0-086AEA3889C6}" srcOrd="0" destOrd="0" parTransId="{3462EC84-198C-4F03-8309-22A8A759466A}" sibTransId="{05D1BA34-D14E-4FFB-93D5-B738E5C3C3E6}"/>
    <dgm:cxn modelId="{217D029D-7287-4F26-BCE9-0F598E30928E}" srcId="{A3217374-8AFE-4595-AAB4-E1445DC497D0}" destId="{534C4398-2552-4762-8BA5-D3AAE99466FF}" srcOrd="0" destOrd="0" parTransId="{243465BB-C1FB-472B-84E0-6DFC59F98F1B}" sibTransId="{7711668B-DDA7-4A9A-8B40-1DB4D7ADC89D}"/>
    <dgm:cxn modelId="{940F1DA2-516E-4204-B059-FC3D3E8CE400}" srcId="{743B7490-4C78-4A0E-9AC8-66FD15A17A01}" destId="{A3217374-8AFE-4595-AAB4-E1445DC497D0}" srcOrd="0" destOrd="0" parTransId="{A8B315E3-74C9-454D-B075-45F8E1B1745A}" sibTransId="{5B50BD06-95C1-4D73-B6C6-6BC3A0BFDC50}"/>
    <dgm:cxn modelId="{E8E19EA8-A393-4FEA-B8EF-97C2489059ED}" type="presOf" srcId="{D73DFA9B-EFC8-4A54-BBF0-A9FED5598B3F}" destId="{846CA219-DCBA-4DEA-9F4E-DFEDCDDC93D8}" srcOrd="0" destOrd="0" presId="urn:microsoft.com/office/officeart/2018/2/layout/IconLabelDescriptionList"/>
    <dgm:cxn modelId="{03D5E7B2-0A3F-4DD4-B130-AE1BA4C25FBB}" type="presOf" srcId="{079CA03B-F2D0-4CCD-8077-ABF9D917F8AD}" destId="{30FCE222-5C1E-4C94-90CC-32FF2C877F2F}" srcOrd="0" destOrd="0" presId="urn:microsoft.com/office/officeart/2018/2/layout/IconLabelDescriptionList"/>
    <dgm:cxn modelId="{D97050B4-6858-418C-AC00-DBADD97F71FF}" type="presOf" srcId="{743B7490-4C78-4A0E-9AC8-66FD15A17A01}" destId="{9F8A6DAF-410F-4657-90EB-62A7CD0C9160}" srcOrd="0" destOrd="0" presId="urn:microsoft.com/office/officeart/2018/2/layout/IconLabelDescriptionList"/>
    <dgm:cxn modelId="{C6F164CF-D5FD-42BC-8800-B27F28CE073E}" srcId="{63EE1386-8BA3-47C0-B364-D4E9EE7B0F8F}" destId="{5DAFD0EB-282C-4A67-B9DE-DC1C1A223607}" srcOrd="2" destOrd="0" parTransId="{B13C7884-8646-4C70-A272-146DA2592D03}" sibTransId="{A916C294-FAB8-42FA-B0A5-1FB390FD4C8C}"/>
    <dgm:cxn modelId="{FB5CE7D4-4FA6-455F-AF48-39D408140153}" srcId="{743B7490-4C78-4A0E-9AC8-66FD15A17A01}" destId="{F6007EEC-CB72-480C-B345-5139CB85A4A8}" srcOrd="4" destOrd="0" parTransId="{78B8F4B1-2931-4D09-8999-498DD7F1CD9A}" sibTransId="{5430D1AE-14F4-4EAB-B48C-D6B97B8811F2}"/>
    <dgm:cxn modelId="{280F89D7-44AA-4598-9406-7E6A525075AC}" type="presOf" srcId="{AD7E4752-5BBA-49D0-BCC0-086AEA3889C6}" destId="{B601B394-A691-4242-A0B4-63022466EB9E}" srcOrd="0" destOrd="0" presId="urn:microsoft.com/office/officeart/2018/2/layout/IconLabelDescriptionList"/>
    <dgm:cxn modelId="{E678ADF7-33C6-4449-828B-E16DBEF3B766}" type="presOf" srcId="{65096474-9247-491B-9598-7412F087A5F2}" destId="{631DD29A-581D-4FF9-88B9-EB0FDB1D6BF5}" srcOrd="0" destOrd="0" presId="urn:microsoft.com/office/officeart/2018/2/layout/IconLabelDescriptionList"/>
    <dgm:cxn modelId="{3E95EFF7-BD89-4B83-9C6D-F0D689CBB86C}" srcId="{079CA03B-F2D0-4CCD-8077-ABF9D917F8AD}" destId="{FE1D1409-0058-428C-9BD1-607E19A89904}" srcOrd="0" destOrd="0" parTransId="{DAE70D5D-7221-4539-965E-FF2D4392A9C0}" sibTransId="{92255E1A-88B7-410D-8594-AA7FE3163CDB}"/>
    <dgm:cxn modelId="{D32ECDFA-E76A-4CE1-AA71-E3D1FF18EE51}" type="presOf" srcId="{23E53817-03D0-4021-94F3-DCE65894B932}" destId="{631DD29A-581D-4FF9-88B9-EB0FDB1D6BF5}" srcOrd="0" destOrd="1" presId="urn:microsoft.com/office/officeart/2018/2/layout/IconLabelDescriptionList"/>
    <dgm:cxn modelId="{2291D904-86B9-4F0B-9CDE-5632A13BCD80}" type="presParOf" srcId="{9F8A6DAF-410F-4657-90EB-62A7CD0C9160}" destId="{8D29AC99-2B3F-4AF4-9CCA-FA0AC651771C}" srcOrd="0" destOrd="0" presId="urn:microsoft.com/office/officeart/2018/2/layout/IconLabelDescriptionList"/>
    <dgm:cxn modelId="{9A1D406B-2F97-40AF-B12F-097E5C870D2E}" type="presParOf" srcId="{8D29AC99-2B3F-4AF4-9CCA-FA0AC651771C}" destId="{CFE6D958-105A-4F6C-A410-79F0CEBADFC7}" srcOrd="0" destOrd="0" presId="urn:microsoft.com/office/officeart/2018/2/layout/IconLabelDescriptionList"/>
    <dgm:cxn modelId="{8AC1BA0E-AF50-41B4-9E8F-A04F3A2E203C}" type="presParOf" srcId="{8D29AC99-2B3F-4AF4-9CCA-FA0AC651771C}" destId="{EE9E9A27-DE4C-4E2D-B577-8F9EC4ABE2CB}" srcOrd="1" destOrd="0" presId="urn:microsoft.com/office/officeart/2018/2/layout/IconLabelDescriptionList"/>
    <dgm:cxn modelId="{F0D091E8-A23B-4B41-95CC-A0F73D3355DE}" type="presParOf" srcId="{8D29AC99-2B3F-4AF4-9CCA-FA0AC651771C}" destId="{34B85C93-DAF9-4DA2-A3D1-12BE4453AEBC}" srcOrd="2" destOrd="0" presId="urn:microsoft.com/office/officeart/2018/2/layout/IconLabelDescriptionList"/>
    <dgm:cxn modelId="{CE108EDE-118D-4046-A615-F0B2218C700C}" type="presParOf" srcId="{8D29AC99-2B3F-4AF4-9CCA-FA0AC651771C}" destId="{3EEF072A-4F4C-4F03-A864-FEEEA928418E}" srcOrd="3" destOrd="0" presId="urn:microsoft.com/office/officeart/2018/2/layout/IconLabelDescriptionList"/>
    <dgm:cxn modelId="{611DCCAE-8EEE-4353-BD13-C1F9D7D9ABC7}" type="presParOf" srcId="{8D29AC99-2B3F-4AF4-9CCA-FA0AC651771C}" destId="{4F98A7D5-4B92-40D6-88CE-2F47EF33096E}" srcOrd="4" destOrd="0" presId="urn:microsoft.com/office/officeart/2018/2/layout/IconLabelDescriptionList"/>
    <dgm:cxn modelId="{14BD4563-008A-459C-822F-C67829581C64}" type="presParOf" srcId="{9F8A6DAF-410F-4657-90EB-62A7CD0C9160}" destId="{C44C9A9C-C2AB-421D-BB91-128B63848F54}" srcOrd="1" destOrd="0" presId="urn:microsoft.com/office/officeart/2018/2/layout/IconLabelDescriptionList"/>
    <dgm:cxn modelId="{DF992184-A479-451B-B4DE-5116802CD331}" type="presParOf" srcId="{9F8A6DAF-410F-4657-90EB-62A7CD0C9160}" destId="{22838951-5299-48E3-BA84-CC9A07072850}" srcOrd="2" destOrd="0" presId="urn:microsoft.com/office/officeart/2018/2/layout/IconLabelDescriptionList"/>
    <dgm:cxn modelId="{85448020-1350-4F9F-849D-1B947C6EEA11}" type="presParOf" srcId="{22838951-5299-48E3-BA84-CC9A07072850}" destId="{3AC7E0EB-3184-4BE1-A56D-24C4282AA85E}" srcOrd="0" destOrd="0" presId="urn:microsoft.com/office/officeart/2018/2/layout/IconLabelDescriptionList"/>
    <dgm:cxn modelId="{33C17C1F-DDA9-43F8-B6AE-8CAC8BAEAFA6}" type="presParOf" srcId="{22838951-5299-48E3-BA84-CC9A07072850}" destId="{A3D0A034-5423-442F-AE72-E9FDE3601A6F}" srcOrd="1" destOrd="0" presId="urn:microsoft.com/office/officeart/2018/2/layout/IconLabelDescriptionList"/>
    <dgm:cxn modelId="{A1578D38-1DE5-4052-98CA-1FC3775681EF}" type="presParOf" srcId="{22838951-5299-48E3-BA84-CC9A07072850}" destId="{047D10B2-6D98-4011-81E6-CC16CE83E464}" srcOrd="2" destOrd="0" presId="urn:microsoft.com/office/officeart/2018/2/layout/IconLabelDescriptionList"/>
    <dgm:cxn modelId="{0C7B9515-3530-4687-89B0-A70E8AD066FA}" type="presParOf" srcId="{22838951-5299-48E3-BA84-CC9A07072850}" destId="{66BE8E6E-C206-4377-8464-7CABD3E31E0E}" srcOrd="3" destOrd="0" presId="urn:microsoft.com/office/officeart/2018/2/layout/IconLabelDescriptionList"/>
    <dgm:cxn modelId="{11BF3159-FB86-46F9-B635-598D8163C13D}" type="presParOf" srcId="{22838951-5299-48E3-BA84-CC9A07072850}" destId="{631DD29A-581D-4FF9-88B9-EB0FDB1D6BF5}" srcOrd="4" destOrd="0" presId="urn:microsoft.com/office/officeart/2018/2/layout/IconLabelDescriptionList"/>
    <dgm:cxn modelId="{3DF140D7-E00E-4D0F-A993-A1674A3D7E08}" type="presParOf" srcId="{9F8A6DAF-410F-4657-90EB-62A7CD0C9160}" destId="{732CBC98-39F7-46BC-B21B-19EC076BDD68}" srcOrd="3" destOrd="0" presId="urn:microsoft.com/office/officeart/2018/2/layout/IconLabelDescriptionList"/>
    <dgm:cxn modelId="{655E010A-F77A-4ABC-A9C2-14845A9C22ED}" type="presParOf" srcId="{9F8A6DAF-410F-4657-90EB-62A7CD0C9160}" destId="{8D77F884-730F-4453-9AC7-E300920A621F}" srcOrd="4" destOrd="0" presId="urn:microsoft.com/office/officeart/2018/2/layout/IconLabelDescriptionList"/>
    <dgm:cxn modelId="{5AA3DF4D-6B22-4E9A-88CA-DFDF2242AF66}" type="presParOf" srcId="{8D77F884-730F-4453-9AC7-E300920A621F}" destId="{F7440B5B-55A1-4E12-B2C1-10D76545A3D7}" srcOrd="0" destOrd="0" presId="urn:microsoft.com/office/officeart/2018/2/layout/IconLabelDescriptionList"/>
    <dgm:cxn modelId="{9A734F4B-8BC0-48C5-A760-F4CFDDD28AE1}" type="presParOf" srcId="{8D77F884-730F-4453-9AC7-E300920A621F}" destId="{3AC49744-85A9-4CDC-98C0-AEB4CE0DE892}" srcOrd="1" destOrd="0" presId="urn:microsoft.com/office/officeart/2018/2/layout/IconLabelDescriptionList"/>
    <dgm:cxn modelId="{2F6185CA-2ABF-4D75-96CD-EAF845B65580}" type="presParOf" srcId="{8D77F884-730F-4453-9AC7-E300920A621F}" destId="{30FCE222-5C1E-4C94-90CC-32FF2C877F2F}" srcOrd="2" destOrd="0" presId="urn:microsoft.com/office/officeart/2018/2/layout/IconLabelDescriptionList"/>
    <dgm:cxn modelId="{EB2562F1-847D-4F42-AEAD-C5B11FC6EDA1}" type="presParOf" srcId="{8D77F884-730F-4453-9AC7-E300920A621F}" destId="{53314F8C-0B69-4AC2-8458-10BF737E7B74}" srcOrd="3" destOrd="0" presId="urn:microsoft.com/office/officeart/2018/2/layout/IconLabelDescriptionList"/>
    <dgm:cxn modelId="{5ECE9F47-60D1-4219-9676-2E702624C138}" type="presParOf" srcId="{8D77F884-730F-4453-9AC7-E300920A621F}" destId="{0C1D200B-6E99-49EE-9AB9-1473083ECAC7}" srcOrd="4" destOrd="0" presId="urn:microsoft.com/office/officeart/2018/2/layout/IconLabelDescriptionList"/>
    <dgm:cxn modelId="{8F6307B6-8FEF-48B7-ACAA-D73CC6F50BED}" type="presParOf" srcId="{9F8A6DAF-410F-4657-90EB-62A7CD0C9160}" destId="{13EC35E5-BDFC-471F-A1D6-94EDE884C1BF}" srcOrd="5" destOrd="0" presId="urn:microsoft.com/office/officeart/2018/2/layout/IconLabelDescriptionList"/>
    <dgm:cxn modelId="{97B304A9-AAC6-4B3A-8D32-80056972A5FA}" type="presParOf" srcId="{9F8A6DAF-410F-4657-90EB-62A7CD0C9160}" destId="{B577AA90-926F-49C5-BE8E-DDDDD4BA9BE3}" srcOrd="6" destOrd="0" presId="urn:microsoft.com/office/officeart/2018/2/layout/IconLabelDescriptionList"/>
    <dgm:cxn modelId="{369A28F9-D859-4DEE-9ED0-CB42F41BA120}" type="presParOf" srcId="{B577AA90-926F-49C5-BE8E-DDDDD4BA9BE3}" destId="{CF0CFBEE-F822-4BB3-BFBF-8081538C9B3A}" srcOrd="0" destOrd="0" presId="urn:microsoft.com/office/officeart/2018/2/layout/IconLabelDescriptionList"/>
    <dgm:cxn modelId="{8A5297B7-93AC-4B12-B44A-D25A75874CF3}" type="presParOf" srcId="{B577AA90-926F-49C5-BE8E-DDDDD4BA9BE3}" destId="{0F08A0B9-176B-4A23-8929-63302E63CD71}" srcOrd="1" destOrd="0" presId="urn:microsoft.com/office/officeart/2018/2/layout/IconLabelDescriptionList"/>
    <dgm:cxn modelId="{2CEECCDA-1647-41C3-BF9E-7419749ACB94}" type="presParOf" srcId="{B577AA90-926F-49C5-BE8E-DDDDD4BA9BE3}" destId="{846CA219-DCBA-4DEA-9F4E-DFEDCDDC93D8}" srcOrd="2" destOrd="0" presId="urn:microsoft.com/office/officeart/2018/2/layout/IconLabelDescriptionList"/>
    <dgm:cxn modelId="{6DB6C607-D29D-45D6-BBCC-ED9EB4169673}" type="presParOf" srcId="{B577AA90-926F-49C5-BE8E-DDDDD4BA9BE3}" destId="{29EE4421-94E7-4894-8C4A-E19881E6E673}" srcOrd="3" destOrd="0" presId="urn:microsoft.com/office/officeart/2018/2/layout/IconLabelDescriptionList"/>
    <dgm:cxn modelId="{644B370A-90B3-464D-9416-5852576D4482}" type="presParOf" srcId="{B577AA90-926F-49C5-BE8E-DDDDD4BA9BE3}" destId="{B601B394-A691-4242-A0B4-63022466EB9E}" srcOrd="4" destOrd="0" presId="urn:microsoft.com/office/officeart/2018/2/layout/IconLabelDescriptionList"/>
    <dgm:cxn modelId="{EE1607FF-CA24-4FA5-A3EF-C85C4E1CBF88}" type="presParOf" srcId="{9F8A6DAF-410F-4657-90EB-62A7CD0C9160}" destId="{CD0F22A5-CCDE-450A-A027-03E6A5954E74}" srcOrd="7" destOrd="0" presId="urn:microsoft.com/office/officeart/2018/2/layout/IconLabelDescriptionList"/>
    <dgm:cxn modelId="{B52F54E6-4B58-46CC-9ACA-ABD98E2EDF99}" type="presParOf" srcId="{9F8A6DAF-410F-4657-90EB-62A7CD0C9160}" destId="{1F65790D-DAD4-4777-87D2-22D6A7F91AB7}" srcOrd="8" destOrd="0" presId="urn:microsoft.com/office/officeart/2018/2/layout/IconLabelDescriptionList"/>
    <dgm:cxn modelId="{6FB4F5CF-7A00-4246-880E-9A0AD6EE9052}" type="presParOf" srcId="{1F65790D-DAD4-4777-87D2-22D6A7F91AB7}" destId="{9D232D22-81E2-4505-A70C-8ADFBE17D08B}" srcOrd="0" destOrd="0" presId="urn:microsoft.com/office/officeart/2018/2/layout/IconLabelDescriptionList"/>
    <dgm:cxn modelId="{70321734-F855-4509-988B-2867ACF22BFD}" type="presParOf" srcId="{1F65790D-DAD4-4777-87D2-22D6A7F91AB7}" destId="{0AFC9F25-6344-42D1-8A7E-AE457FF6A24E}" srcOrd="1" destOrd="0" presId="urn:microsoft.com/office/officeart/2018/2/layout/IconLabelDescriptionList"/>
    <dgm:cxn modelId="{3C8422C0-6A1C-459F-A09A-22C79CA5F83C}" type="presParOf" srcId="{1F65790D-DAD4-4777-87D2-22D6A7F91AB7}" destId="{92A06E41-CDEF-4350-880F-BFD1FA651E91}" srcOrd="2" destOrd="0" presId="urn:microsoft.com/office/officeart/2018/2/layout/IconLabelDescriptionList"/>
    <dgm:cxn modelId="{E3FC6FD3-738D-410E-95B7-90206DAF43BF}" type="presParOf" srcId="{1F65790D-DAD4-4777-87D2-22D6A7F91AB7}" destId="{6B158CA8-336F-40F4-AC23-69D7F3224C68}" srcOrd="3" destOrd="0" presId="urn:microsoft.com/office/officeart/2018/2/layout/IconLabelDescriptionList"/>
    <dgm:cxn modelId="{950CB33F-2854-46A6-AB7A-ABEB5E11572E}" type="presParOf" srcId="{1F65790D-DAD4-4777-87D2-22D6A7F91AB7}" destId="{66DB568C-41E2-48E5-85F4-92065F76124C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EC80B54-E7C2-2D4C-8FBE-AE88BF347EF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E9859A0-D669-A945-96E7-466597FCC7C1}">
      <dgm:prSet/>
      <dgm:spPr/>
      <dgm:t>
        <a:bodyPr/>
        <a:lstStyle/>
        <a:p>
          <a:r>
            <a:rPr lang="es-ES" b="0" i="0"/>
            <a:t>Concreto: </a:t>
          </a:r>
          <a:r>
            <a:rPr lang="es-ES" b="0" i="0" baseline="0"/>
            <a:t>Sé específico y detallado sobre lo que quieres obtener.</a:t>
          </a:r>
          <a:endParaRPr lang="es-ES"/>
        </a:p>
      </dgm:t>
    </dgm:pt>
    <dgm:pt modelId="{B7E55B99-ACC9-CB40-A713-45BD433A518D}" type="parTrans" cxnId="{32F7EB0D-8C30-5045-BDEA-5CAC140BFCB1}">
      <dgm:prSet/>
      <dgm:spPr/>
      <dgm:t>
        <a:bodyPr/>
        <a:lstStyle/>
        <a:p>
          <a:endParaRPr lang="es-ES"/>
        </a:p>
      </dgm:t>
    </dgm:pt>
    <dgm:pt modelId="{C0A6DC56-24A5-1B4F-B356-11CF7E76F7F9}" type="sibTrans" cxnId="{32F7EB0D-8C30-5045-BDEA-5CAC140BFCB1}">
      <dgm:prSet/>
      <dgm:spPr/>
      <dgm:t>
        <a:bodyPr/>
        <a:lstStyle/>
        <a:p>
          <a:endParaRPr lang="es-ES"/>
        </a:p>
      </dgm:t>
    </dgm:pt>
    <dgm:pt modelId="{EC602037-75F8-A34A-8417-328CA2B3A943}">
      <dgm:prSet/>
      <dgm:spPr/>
      <dgm:t>
        <a:bodyPr/>
        <a:lstStyle/>
        <a:p>
          <a:r>
            <a:rPr lang="es-ES" b="0" i="0"/>
            <a:t>Lógico: Estructura el prompt de manera coherente, siguiendo un orden claro.</a:t>
          </a:r>
          <a:endParaRPr lang="es-ES"/>
        </a:p>
      </dgm:t>
    </dgm:pt>
    <dgm:pt modelId="{A817224F-3F34-E24D-A4D0-744B15731666}" type="parTrans" cxnId="{1AA468DD-DC45-3244-B80E-B5526C4EEA07}">
      <dgm:prSet/>
      <dgm:spPr/>
      <dgm:t>
        <a:bodyPr/>
        <a:lstStyle/>
        <a:p>
          <a:endParaRPr lang="es-ES"/>
        </a:p>
      </dgm:t>
    </dgm:pt>
    <dgm:pt modelId="{BE45DA37-BCE5-6348-93EB-DEDAB859FDC5}" type="sibTrans" cxnId="{1AA468DD-DC45-3244-B80E-B5526C4EEA07}">
      <dgm:prSet/>
      <dgm:spPr/>
      <dgm:t>
        <a:bodyPr/>
        <a:lstStyle/>
        <a:p>
          <a:endParaRPr lang="es-ES"/>
        </a:p>
      </dgm:t>
    </dgm:pt>
    <dgm:pt modelId="{CED64CC6-B07F-DE40-82D7-B3E550C2FDFF}">
      <dgm:prSet/>
      <dgm:spPr/>
      <dgm:t>
        <a:bodyPr/>
        <a:lstStyle/>
        <a:p>
          <a:r>
            <a:rPr lang="es-ES" b="0" i="0" dirty="0"/>
            <a:t>Alimentado: Proporciona contexto o ejemplos que ayuden a enriquecer la respuesta.</a:t>
          </a:r>
          <a:endParaRPr lang="es-ES" dirty="0"/>
        </a:p>
      </dgm:t>
    </dgm:pt>
    <dgm:pt modelId="{2CF92AA5-4EAE-EF45-BB65-A9A368C160F7}" type="parTrans" cxnId="{A159AA2B-869C-F14B-A915-1988E389F876}">
      <dgm:prSet/>
      <dgm:spPr/>
      <dgm:t>
        <a:bodyPr/>
        <a:lstStyle/>
        <a:p>
          <a:endParaRPr lang="es-ES"/>
        </a:p>
      </dgm:t>
    </dgm:pt>
    <dgm:pt modelId="{BABEC964-C74E-B14F-B5C3-2B3BD94DDFEF}" type="sibTrans" cxnId="{A159AA2B-869C-F14B-A915-1988E389F876}">
      <dgm:prSet/>
      <dgm:spPr/>
      <dgm:t>
        <a:bodyPr/>
        <a:lstStyle/>
        <a:p>
          <a:endParaRPr lang="es-ES"/>
        </a:p>
      </dgm:t>
    </dgm:pt>
    <dgm:pt modelId="{14B201C8-D61C-564D-A9A4-874DEDEE3A33}">
      <dgm:prSet/>
      <dgm:spPr/>
      <dgm:t>
        <a:bodyPr/>
        <a:lstStyle/>
        <a:p>
          <a:r>
            <a:rPr lang="es-ES" b="0" i="0" dirty="0"/>
            <a:t>Relevante: Incluye solo la información esencial para evitar confusiones.</a:t>
          </a:r>
          <a:endParaRPr lang="es-ES" dirty="0"/>
        </a:p>
      </dgm:t>
    </dgm:pt>
    <dgm:pt modelId="{6A858CFB-94A7-D84E-B4D1-9E415E1D2464}" type="parTrans" cxnId="{FA9BBAD4-E34E-9A43-8691-1048598AD12C}">
      <dgm:prSet/>
      <dgm:spPr/>
      <dgm:t>
        <a:bodyPr/>
        <a:lstStyle/>
        <a:p>
          <a:endParaRPr lang="es-ES"/>
        </a:p>
      </dgm:t>
    </dgm:pt>
    <dgm:pt modelId="{7E8007C3-0775-1B43-AAA7-27F4CAE4EFBA}" type="sibTrans" cxnId="{FA9BBAD4-E34E-9A43-8691-1048598AD12C}">
      <dgm:prSet/>
      <dgm:spPr/>
      <dgm:t>
        <a:bodyPr/>
        <a:lstStyle/>
        <a:p>
          <a:endParaRPr lang="es-ES"/>
        </a:p>
      </dgm:t>
    </dgm:pt>
    <dgm:pt modelId="{124B878D-8B85-6E41-AE55-9050AFF9DDE1}">
      <dgm:prSet/>
      <dgm:spPr/>
      <dgm:t>
        <a:bodyPr/>
        <a:lstStyle/>
        <a:p>
          <a:r>
            <a:rPr lang="es-ES" b="0" i="0" dirty="0"/>
            <a:t>Ajustable: Permite ajustes o iteraciones para perfeccionar el resultado.</a:t>
          </a:r>
          <a:endParaRPr lang="es-ES" dirty="0"/>
        </a:p>
      </dgm:t>
    </dgm:pt>
    <dgm:pt modelId="{D70B9989-322A-0C49-AEBE-B74DDEB451D1}" type="parTrans" cxnId="{70B02E3A-D661-5147-AB89-7BB3D154DB99}">
      <dgm:prSet/>
      <dgm:spPr/>
      <dgm:t>
        <a:bodyPr/>
        <a:lstStyle/>
        <a:p>
          <a:endParaRPr lang="es-ES"/>
        </a:p>
      </dgm:t>
    </dgm:pt>
    <dgm:pt modelId="{21E5600B-A48F-DC42-BF28-043435077677}" type="sibTrans" cxnId="{70B02E3A-D661-5147-AB89-7BB3D154DB99}">
      <dgm:prSet/>
      <dgm:spPr/>
      <dgm:t>
        <a:bodyPr/>
        <a:lstStyle/>
        <a:p>
          <a:endParaRPr lang="es-ES"/>
        </a:p>
      </dgm:t>
    </dgm:pt>
    <dgm:pt modelId="{06269696-2082-F449-B996-D8F460C6F893}" type="pres">
      <dgm:prSet presAssocID="{7EC80B54-E7C2-2D4C-8FBE-AE88BF347EF0}" presName="linearFlow" presStyleCnt="0">
        <dgm:presLayoutVars>
          <dgm:dir/>
          <dgm:resizeHandles val="exact"/>
        </dgm:presLayoutVars>
      </dgm:prSet>
      <dgm:spPr/>
    </dgm:pt>
    <dgm:pt modelId="{659F36D6-A67B-0140-99DC-5D0FC31C1B7A}" type="pres">
      <dgm:prSet presAssocID="{4E9859A0-D669-A945-96E7-466597FCC7C1}" presName="composite" presStyleCnt="0"/>
      <dgm:spPr/>
    </dgm:pt>
    <dgm:pt modelId="{98897DE0-8126-B94A-BF6A-90DC3D7FECA2}" type="pres">
      <dgm:prSet presAssocID="{4E9859A0-D669-A945-96E7-466597FCC7C1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552BDEF9-4BB8-4246-B6C3-7328CE2901F6}" type="pres">
      <dgm:prSet presAssocID="{4E9859A0-D669-A945-96E7-466597FCC7C1}" presName="txShp" presStyleLbl="node1" presStyleIdx="0" presStyleCnt="5">
        <dgm:presLayoutVars>
          <dgm:bulletEnabled val="1"/>
        </dgm:presLayoutVars>
      </dgm:prSet>
      <dgm:spPr/>
    </dgm:pt>
    <dgm:pt modelId="{D579CB0D-A200-FB45-9AC7-9F27D66E9CFD}" type="pres">
      <dgm:prSet presAssocID="{C0A6DC56-24A5-1B4F-B356-11CF7E76F7F9}" presName="spacing" presStyleCnt="0"/>
      <dgm:spPr/>
    </dgm:pt>
    <dgm:pt modelId="{94292A5D-D4C9-CB4F-84E4-09056D5F7045}" type="pres">
      <dgm:prSet presAssocID="{EC602037-75F8-A34A-8417-328CA2B3A943}" presName="composite" presStyleCnt="0"/>
      <dgm:spPr/>
    </dgm:pt>
    <dgm:pt modelId="{9565F7BE-1C4C-634C-8D05-C48DC3B3BE75}" type="pres">
      <dgm:prSet presAssocID="{EC602037-75F8-A34A-8417-328CA2B3A943}" presName="imgShp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A60A83F2-CD2A-2344-A632-4574694F51C1}" type="pres">
      <dgm:prSet presAssocID="{EC602037-75F8-A34A-8417-328CA2B3A943}" presName="txShp" presStyleLbl="node1" presStyleIdx="1" presStyleCnt="5">
        <dgm:presLayoutVars>
          <dgm:bulletEnabled val="1"/>
        </dgm:presLayoutVars>
      </dgm:prSet>
      <dgm:spPr/>
    </dgm:pt>
    <dgm:pt modelId="{3361CE09-FA69-074E-8070-ACA71D26C9A9}" type="pres">
      <dgm:prSet presAssocID="{BE45DA37-BCE5-6348-93EB-DEDAB859FDC5}" presName="spacing" presStyleCnt="0"/>
      <dgm:spPr/>
    </dgm:pt>
    <dgm:pt modelId="{DA596583-4547-724F-AB70-6E36E0E88523}" type="pres">
      <dgm:prSet presAssocID="{CED64CC6-B07F-DE40-82D7-B3E550C2FDFF}" presName="composite" presStyleCnt="0"/>
      <dgm:spPr/>
    </dgm:pt>
    <dgm:pt modelId="{B06377C3-DD23-0B43-BF0C-B4E674EFF4C7}" type="pres">
      <dgm:prSet presAssocID="{CED64CC6-B07F-DE40-82D7-B3E550C2FDFF}" presName="imgShp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479CEFDA-0360-CF4E-BB88-19C7C4A9D0D0}" type="pres">
      <dgm:prSet presAssocID="{CED64CC6-B07F-DE40-82D7-B3E550C2FDFF}" presName="txShp" presStyleLbl="node1" presStyleIdx="2" presStyleCnt="5">
        <dgm:presLayoutVars>
          <dgm:bulletEnabled val="1"/>
        </dgm:presLayoutVars>
      </dgm:prSet>
      <dgm:spPr/>
    </dgm:pt>
    <dgm:pt modelId="{34EC79F6-848C-E64B-95A1-E2497EE08422}" type="pres">
      <dgm:prSet presAssocID="{BABEC964-C74E-B14F-B5C3-2B3BD94DDFEF}" presName="spacing" presStyleCnt="0"/>
      <dgm:spPr/>
    </dgm:pt>
    <dgm:pt modelId="{97FADF6F-A4E3-EF41-B01E-64F5A709BBE3}" type="pres">
      <dgm:prSet presAssocID="{14B201C8-D61C-564D-A9A4-874DEDEE3A33}" presName="composite" presStyleCnt="0"/>
      <dgm:spPr/>
    </dgm:pt>
    <dgm:pt modelId="{02A86E20-A389-9B4C-9AB2-CAA1294AB120}" type="pres">
      <dgm:prSet presAssocID="{14B201C8-D61C-564D-A9A4-874DEDEE3A33}" presName="imgShp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88D5E85B-DF73-8542-BE8A-374F870BE212}" type="pres">
      <dgm:prSet presAssocID="{14B201C8-D61C-564D-A9A4-874DEDEE3A33}" presName="txShp" presStyleLbl="node1" presStyleIdx="3" presStyleCnt="5">
        <dgm:presLayoutVars>
          <dgm:bulletEnabled val="1"/>
        </dgm:presLayoutVars>
      </dgm:prSet>
      <dgm:spPr/>
    </dgm:pt>
    <dgm:pt modelId="{40C60A66-4FEE-CC49-A117-A74EB090CE8A}" type="pres">
      <dgm:prSet presAssocID="{7E8007C3-0775-1B43-AAA7-27F4CAE4EFBA}" presName="spacing" presStyleCnt="0"/>
      <dgm:spPr/>
    </dgm:pt>
    <dgm:pt modelId="{2FA1654C-4FBF-CB44-B60E-5ED0276B8BAE}" type="pres">
      <dgm:prSet presAssocID="{124B878D-8B85-6E41-AE55-9050AFF9DDE1}" presName="composite" presStyleCnt="0"/>
      <dgm:spPr/>
    </dgm:pt>
    <dgm:pt modelId="{9C9F853B-4634-2B43-8679-22EE38E7BB5E}" type="pres">
      <dgm:prSet presAssocID="{124B878D-8B85-6E41-AE55-9050AFF9DDE1}" presName="imgShp" presStyleLbl="fgImgPlace1" presStyleIdx="4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0363D13A-390C-1742-97F1-0A496784E57C}" type="pres">
      <dgm:prSet presAssocID="{124B878D-8B85-6E41-AE55-9050AFF9DDE1}" presName="txShp" presStyleLbl="node1" presStyleIdx="4" presStyleCnt="5">
        <dgm:presLayoutVars>
          <dgm:bulletEnabled val="1"/>
        </dgm:presLayoutVars>
      </dgm:prSet>
      <dgm:spPr/>
    </dgm:pt>
  </dgm:ptLst>
  <dgm:cxnLst>
    <dgm:cxn modelId="{32F7EB0D-8C30-5045-BDEA-5CAC140BFCB1}" srcId="{7EC80B54-E7C2-2D4C-8FBE-AE88BF347EF0}" destId="{4E9859A0-D669-A945-96E7-466597FCC7C1}" srcOrd="0" destOrd="0" parTransId="{B7E55B99-ACC9-CB40-A713-45BD433A518D}" sibTransId="{C0A6DC56-24A5-1B4F-B356-11CF7E76F7F9}"/>
    <dgm:cxn modelId="{DC92950E-A283-B24F-AE03-33F5791EBC65}" type="presOf" srcId="{7EC80B54-E7C2-2D4C-8FBE-AE88BF347EF0}" destId="{06269696-2082-F449-B996-D8F460C6F893}" srcOrd="0" destOrd="0" presId="urn:microsoft.com/office/officeart/2005/8/layout/vList3"/>
    <dgm:cxn modelId="{4C17E20F-6B2A-8A43-8F4B-2C23ED48D64B}" type="presOf" srcId="{4E9859A0-D669-A945-96E7-466597FCC7C1}" destId="{552BDEF9-4BB8-4246-B6C3-7328CE2901F6}" srcOrd="0" destOrd="0" presId="urn:microsoft.com/office/officeart/2005/8/layout/vList3"/>
    <dgm:cxn modelId="{A159AA2B-869C-F14B-A915-1988E389F876}" srcId="{7EC80B54-E7C2-2D4C-8FBE-AE88BF347EF0}" destId="{CED64CC6-B07F-DE40-82D7-B3E550C2FDFF}" srcOrd="2" destOrd="0" parTransId="{2CF92AA5-4EAE-EF45-BB65-A9A368C160F7}" sibTransId="{BABEC964-C74E-B14F-B5C3-2B3BD94DDFEF}"/>
    <dgm:cxn modelId="{70B02E3A-D661-5147-AB89-7BB3D154DB99}" srcId="{7EC80B54-E7C2-2D4C-8FBE-AE88BF347EF0}" destId="{124B878D-8B85-6E41-AE55-9050AFF9DDE1}" srcOrd="4" destOrd="0" parTransId="{D70B9989-322A-0C49-AEBE-B74DDEB451D1}" sibTransId="{21E5600B-A48F-DC42-BF28-043435077677}"/>
    <dgm:cxn modelId="{8E6EEE76-EB87-5040-B202-BE13F358AD8E}" type="presOf" srcId="{EC602037-75F8-A34A-8417-328CA2B3A943}" destId="{A60A83F2-CD2A-2344-A632-4574694F51C1}" srcOrd="0" destOrd="0" presId="urn:microsoft.com/office/officeart/2005/8/layout/vList3"/>
    <dgm:cxn modelId="{FA9BBAD4-E34E-9A43-8691-1048598AD12C}" srcId="{7EC80B54-E7C2-2D4C-8FBE-AE88BF347EF0}" destId="{14B201C8-D61C-564D-A9A4-874DEDEE3A33}" srcOrd="3" destOrd="0" parTransId="{6A858CFB-94A7-D84E-B4D1-9E415E1D2464}" sibTransId="{7E8007C3-0775-1B43-AAA7-27F4CAE4EFBA}"/>
    <dgm:cxn modelId="{A0E5E5D9-0513-0B4F-8AC1-EB4020811902}" type="presOf" srcId="{124B878D-8B85-6E41-AE55-9050AFF9DDE1}" destId="{0363D13A-390C-1742-97F1-0A496784E57C}" srcOrd="0" destOrd="0" presId="urn:microsoft.com/office/officeart/2005/8/layout/vList3"/>
    <dgm:cxn modelId="{1AA468DD-DC45-3244-B80E-B5526C4EEA07}" srcId="{7EC80B54-E7C2-2D4C-8FBE-AE88BF347EF0}" destId="{EC602037-75F8-A34A-8417-328CA2B3A943}" srcOrd="1" destOrd="0" parTransId="{A817224F-3F34-E24D-A4D0-744B15731666}" sibTransId="{BE45DA37-BCE5-6348-93EB-DEDAB859FDC5}"/>
    <dgm:cxn modelId="{A09F14E7-5EA4-9344-85D7-32662EF2D927}" type="presOf" srcId="{14B201C8-D61C-564D-A9A4-874DEDEE3A33}" destId="{88D5E85B-DF73-8542-BE8A-374F870BE212}" srcOrd="0" destOrd="0" presId="urn:microsoft.com/office/officeart/2005/8/layout/vList3"/>
    <dgm:cxn modelId="{176A04EE-D196-AD4C-BFD2-2E7CCEF196DD}" type="presOf" srcId="{CED64CC6-B07F-DE40-82D7-B3E550C2FDFF}" destId="{479CEFDA-0360-CF4E-BB88-19C7C4A9D0D0}" srcOrd="0" destOrd="0" presId="urn:microsoft.com/office/officeart/2005/8/layout/vList3"/>
    <dgm:cxn modelId="{E8C9FF72-C88A-684C-BC3F-CEC772A10EFD}" type="presParOf" srcId="{06269696-2082-F449-B996-D8F460C6F893}" destId="{659F36D6-A67B-0140-99DC-5D0FC31C1B7A}" srcOrd="0" destOrd="0" presId="urn:microsoft.com/office/officeart/2005/8/layout/vList3"/>
    <dgm:cxn modelId="{481EB1AF-D57F-2749-84FC-F9603280F6FA}" type="presParOf" srcId="{659F36D6-A67B-0140-99DC-5D0FC31C1B7A}" destId="{98897DE0-8126-B94A-BF6A-90DC3D7FECA2}" srcOrd="0" destOrd="0" presId="urn:microsoft.com/office/officeart/2005/8/layout/vList3"/>
    <dgm:cxn modelId="{B05BEBF3-F4FB-2F42-A1EE-D0E2392E798D}" type="presParOf" srcId="{659F36D6-A67B-0140-99DC-5D0FC31C1B7A}" destId="{552BDEF9-4BB8-4246-B6C3-7328CE2901F6}" srcOrd="1" destOrd="0" presId="urn:microsoft.com/office/officeart/2005/8/layout/vList3"/>
    <dgm:cxn modelId="{8940EEB6-DDF7-104D-B570-8D2F583991E6}" type="presParOf" srcId="{06269696-2082-F449-B996-D8F460C6F893}" destId="{D579CB0D-A200-FB45-9AC7-9F27D66E9CFD}" srcOrd="1" destOrd="0" presId="urn:microsoft.com/office/officeart/2005/8/layout/vList3"/>
    <dgm:cxn modelId="{DDFA6BCF-4829-5949-911D-AC722DA8308E}" type="presParOf" srcId="{06269696-2082-F449-B996-D8F460C6F893}" destId="{94292A5D-D4C9-CB4F-84E4-09056D5F7045}" srcOrd="2" destOrd="0" presId="urn:microsoft.com/office/officeart/2005/8/layout/vList3"/>
    <dgm:cxn modelId="{9446973E-3173-B741-AAC6-39400E0B08A0}" type="presParOf" srcId="{94292A5D-D4C9-CB4F-84E4-09056D5F7045}" destId="{9565F7BE-1C4C-634C-8D05-C48DC3B3BE75}" srcOrd="0" destOrd="0" presId="urn:microsoft.com/office/officeart/2005/8/layout/vList3"/>
    <dgm:cxn modelId="{7654CFCE-4249-A247-B6E6-0EBBABC9CAA8}" type="presParOf" srcId="{94292A5D-D4C9-CB4F-84E4-09056D5F7045}" destId="{A60A83F2-CD2A-2344-A632-4574694F51C1}" srcOrd="1" destOrd="0" presId="urn:microsoft.com/office/officeart/2005/8/layout/vList3"/>
    <dgm:cxn modelId="{2BAFF0F6-8062-5D49-9D9C-575DADAEA84A}" type="presParOf" srcId="{06269696-2082-F449-B996-D8F460C6F893}" destId="{3361CE09-FA69-074E-8070-ACA71D26C9A9}" srcOrd="3" destOrd="0" presId="urn:microsoft.com/office/officeart/2005/8/layout/vList3"/>
    <dgm:cxn modelId="{B51D6EE1-8498-4841-9FFD-6E04BB7B38FB}" type="presParOf" srcId="{06269696-2082-F449-B996-D8F460C6F893}" destId="{DA596583-4547-724F-AB70-6E36E0E88523}" srcOrd="4" destOrd="0" presId="urn:microsoft.com/office/officeart/2005/8/layout/vList3"/>
    <dgm:cxn modelId="{758F6D0F-478A-5C4F-87AA-A1C89B8C1451}" type="presParOf" srcId="{DA596583-4547-724F-AB70-6E36E0E88523}" destId="{B06377C3-DD23-0B43-BF0C-B4E674EFF4C7}" srcOrd="0" destOrd="0" presId="urn:microsoft.com/office/officeart/2005/8/layout/vList3"/>
    <dgm:cxn modelId="{A280C54C-8DFF-9541-9870-80B819BD894D}" type="presParOf" srcId="{DA596583-4547-724F-AB70-6E36E0E88523}" destId="{479CEFDA-0360-CF4E-BB88-19C7C4A9D0D0}" srcOrd="1" destOrd="0" presId="urn:microsoft.com/office/officeart/2005/8/layout/vList3"/>
    <dgm:cxn modelId="{608F9AAB-17F6-4443-8A17-21AEF031C7C8}" type="presParOf" srcId="{06269696-2082-F449-B996-D8F460C6F893}" destId="{34EC79F6-848C-E64B-95A1-E2497EE08422}" srcOrd="5" destOrd="0" presId="urn:microsoft.com/office/officeart/2005/8/layout/vList3"/>
    <dgm:cxn modelId="{DC3B4F18-1283-F943-9B3D-034858B4EB86}" type="presParOf" srcId="{06269696-2082-F449-B996-D8F460C6F893}" destId="{97FADF6F-A4E3-EF41-B01E-64F5A709BBE3}" srcOrd="6" destOrd="0" presId="urn:microsoft.com/office/officeart/2005/8/layout/vList3"/>
    <dgm:cxn modelId="{66402775-61E6-1449-9594-60AD07E8433E}" type="presParOf" srcId="{97FADF6F-A4E3-EF41-B01E-64F5A709BBE3}" destId="{02A86E20-A389-9B4C-9AB2-CAA1294AB120}" srcOrd="0" destOrd="0" presId="urn:microsoft.com/office/officeart/2005/8/layout/vList3"/>
    <dgm:cxn modelId="{EA55517A-35FC-9743-9E3C-42B02B1B19B9}" type="presParOf" srcId="{97FADF6F-A4E3-EF41-B01E-64F5A709BBE3}" destId="{88D5E85B-DF73-8542-BE8A-374F870BE212}" srcOrd="1" destOrd="0" presId="urn:microsoft.com/office/officeart/2005/8/layout/vList3"/>
    <dgm:cxn modelId="{67AB3C93-7AB2-054C-B62A-EBEFAF92AED4}" type="presParOf" srcId="{06269696-2082-F449-B996-D8F460C6F893}" destId="{40C60A66-4FEE-CC49-A117-A74EB090CE8A}" srcOrd="7" destOrd="0" presId="urn:microsoft.com/office/officeart/2005/8/layout/vList3"/>
    <dgm:cxn modelId="{4785F1B2-5429-474D-8F58-7590FD0E2EAC}" type="presParOf" srcId="{06269696-2082-F449-B996-D8F460C6F893}" destId="{2FA1654C-4FBF-CB44-B60E-5ED0276B8BAE}" srcOrd="8" destOrd="0" presId="urn:microsoft.com/office/officeart/2005/8/layout/vList3"/>
    <dgm:cxn modelId="{000F6A05-8758-894B-B8C5-11F7ED8F39C9}" type="presParOf" srcId="{2FA1654C-4FBF-CB44-B60E-5ED0276B8BAE}" destId="{9C9F853B-4634-2B43-8679-22EE38E7BB5E}" srcOrd="0" destOrd="0" presId="urn:microsoft.com/office/officeart/2005/8/layout/vList3"/>
    <dgm:cxn modelId="{FB366DEC-6C8D-934A-9304-9B472FB21574}" type="presParOf" srcId="{2FA1654C-4FBF-CB44-B60E-5ED0276B8BAE}" destId="{0363D13A-390C-1742-97F1-0A496784E57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B31180A-D676-0146-830F-42313AE06D60}" type="doc">
      <dgm:prSet loTypeId="urn:microsoft.com/office/officeart/2018/5/layout/IconCircleLabelList" loCatId="icon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E702EC7-A9E5-2C46-913B-E0A0962D9BA0}">
      <dgm:prSet phldrT="[Tex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/>
            <a:t>Dimensión Interna</a:t>
          </a:r>
        </a:p>
      </dgm:t>
    </dgm:pt>
    <dgm:pt modelId="{D31DDD9D-7B01-5F40-85E1-B4C2D9017EF0}" type="parTrans" cxnId="{8939CACB-F4F0-3A4F-AF9F-4592E35AC6DA}">
      <dgm:prSet/>
      <dgm:spPr/>
      <dgm:t>
        <a:bodyPr/>
        <a:lstStyle/>
        <a:p>
          <a:endParaRPr lang="es-ES"/>
        </a:p>
      </dgm:t>
    </dgm:pt>
    <dgm:pt modelId="{BAFD68E2-67C0-9C46-A365-84A6BCC1E149}" type="sibTrans" cxnId="{8939CACB-F4F0-3A4F-AF9F-4592E35AC6DA}">
      <dgm:prSet/>
      <dgm:spPr/>
      <dgm:t>
        <a:bodyPr/>
        <a:lstStyle/>
        <a:p>
          <a:endParaRPr lang="es-ES"/>
        </a:p>
      </dgm:t>
    </dgm:pt>
    <dgm:pt modelId="{19C2BBC5-7C54-8944-9D46-ED3F1F10101C}">
      <dgm:prSet phldrT="[Texto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/>
            <a:t>Dimensión Externa</a:t>
          </a:r>
        </a:p>
      </dgm:t>
    </dgm:pt>
    <dgm:pt modelId="{8E3A1310-12C5-EA4F-9F59-98327D35DA17}" type="parTrans" cxnId="{AEAE3120-CC1A-1549-B984-AE52F38B462A}">
      <dgm:prSet/>
      <dgm:spPr/>
      <dgm:t>
        <a:bodyPr/>
        <a:lstStyle/>
        <a:p>
          <a:endParaRPr lang="es-ES"/>
        </a:p>
      </dgm:t>
    </dgm:pt>
    <dgm:pt modelId="{97A5C12B-34D2-9640-B28B-459680E0405D}" type="sibTrans" cxnId="{AEAE3120-CC1A-1549-B984-AE52F38B462A}">
      <dgm:prSet/>
      <dgm:spPr/>
      <dgm:t>
        <a:bodyPr/>
        <a:lstStyle/>
        <a:p>
          <a:endParaRPr lang="es-ES"/>
        </a:p>
      </dgm:t>
    </dgm:pt>
    <dgm:pt modelId="{CC629376-81A1-42E7-A310-E9FFB3E69D3B}" type="pres">
      <dgm:prSet presAssocID="{4B31180A-D676-0146-830F-42313AE06D60}" presName="root" presStyleCnt="0">
        <dgm:presLayoutVars>
          <dgm:dir/>
          <dgm:resizeHandles val="exact"/>
        </dgm:presLayoutVars>
      </dgm:prSet>
      <dgm:spPr/>
    </dgm:pt>
    <dgm:pt modelId="{A7455510-549C-4D2F-A990-CA0CCE3BE4AB}" type="pres">
      <dgm:prSet presAssocID="{CE702EC7-A9E5-2C46-913B-E0A0962D9BA0}" presName="compNode" presStyleCnt="0"/>
      <dgm:spPr/>
    </dgm:pt>
    <dgm:pt modelId="{09A5012F-E1E5-4AA9-B0ED-62B3BE2170E8}" type="pres">
      <dgm:prSet presAssocID="{CE702EC7-A9E5-2C46-913B-E0A0962D9BA0}" presName="iconBgRect" presStyleLbl="bgShp" presStyleIdx="0" presStyleCnt="2"/>
      <dgm:spPr/>
    </dgm:pt>
    <dgm:pt modelId="{4752DF88-BFCB-489C-8899-7F9169D10B30}" type="pres">
      <dgm:prSet presAssocID="{CE702EC7-A9E5-2C46-913B-E0A0962D9BA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uario"/>
        </a:ext>
      </dgm:extLst>
    </dgm:pt>
    <dgm:pt modelId="{8E56F131-C1E1-4341-9DAA-121077CAD453}" type="pres">
      <dgm:prSet presAssocID="{CE702EC7-A9E5-2C46-913B-E0A0962D9BA0}" presName="spaceRect" presStyleCnt="0"/>
      <dgm:spPr/>
    </dgm:pt>
    <dgm:pt modelId="{33184E12-CA10-4705-9C00-6E641F76DA99}" type="pres">
      <dgm:prSet presAssocID="{CE702EC7-A9E5-2C46-913B-E0A0962D9BA0}" presName="textRect" presStyleLbl="revTx" presStyleIdx="0" presStyleCnt="2">
        <dgm:presLayoutVars>
          <dgm:chMax val="1"/>
          <dgm:chPref val="1"/>
        </dgm:presLayoutVars>
      </dgm:prSet>
      <dgm:spPr/>
    </dgm:pt>
    <dgm:pt modelId="{9DB11756-8BA0-4C9F-B1A9-C935300E2E61}" type="pres">
      <dgm:prSet presAssocID="{BAFD68E2-67C0-9C46-A365-84A6BCC1E149}" presName="sibTrans" presStyleCnt="0"/>
      <dgm:spPr/>
    </dgm:pt>
    <dgm:pt modelId="{578E5E60-3806-421C-B904-E4B9B638D967}" type="pres">
      <dgm:prSet presAssocID="{19C2BBC5-7C54-8944-9D46-ED3F1F10101C}" presName="compNode" presStyleCnt="0"/>
      <dgm:spPr/>
    </dgm:pt>
    <dgm:pt modelId="{B57B6FBF-60CF-45E4-8CB8-8CDFF93310FA}" type="pres">
      <dgm:prSet presAssocID="{19C2BBC5-7C54-8944-9D46-ED3F1F10101C}" presName="iconBgRect" presStyleLbl="bgShp" presStyleIdx="1" presStyleCnt="2"/>
      <dgm:spPr/>
    </dgm:pt>
    <dgm:pt modelId="{76E6D6FB-926A-458F-8F4C-FBFB70D8F0DB}" type="pres">
      <dgm:prSet presAssocID="{19C2BBC5-7C54-8944-9D46-ED3F1F10101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uarios"/>
        </a:ext>
      </dgm:extLst>
    </dgm:pt>
    <dgm:pt modelId="{2E30B67F-99A6-4E0F-9374-7562AE89CA8F}" type="pres">
      <dgm:prSet presAssocID="{19C2BBC5-7C54-8944-9D46-ED3F1F10101C}" presName="spaceRect" presStyleCnt="0"/>
      <dgm:spPr/>
    </dgm:pt>
    <dgm:pt modelId="{B09CE076-B263-454B-A31F-B8422CE6F122}" type="pres">
      <dgm:prSet presAssocID="{19C2BBC5-7C54-8944-9D46-ED3F1F10101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5C4A20A-2820-F445-B655-30AA6F835B4F}" type="presOf" srcId="{4B31180A-D676-0146-830F-42313AE06D60}" destId="{CC629376-81A1-42E7-A310-E9FFB3E69D3B}" srcOrd="0" destOrd="0" presId="urn:microsoft.com/office/officeart/2018/5/layout/IconCircleLabelList"/>
    <dgm:cxn modelId="{AEAE3120-CC1A-1549-B984-AE52F38B462A}" srcId="{4B31180A-D676-0146-830F-42313AE06D60}" destId="{19C2BBC5-7C54-8944-9D46-ED3F1F10101C}" srcOrd="1" destOrd="0" parTransId="{8E3A1310-12C5-EA4F-9F59-98327D35DA17}" sibTransId="{97A5C12B-34D2-9640-B28B-459680E0405D}"/>
    <dgm:cxn modelId="{084AC923-7AEC-BB4D-824C-17E5CA7124E4}" type="presOf" srcId="{CE702EC7-A9E5-2C46-913B-E0A0962D9BA0}" destId="{33184E12-CA10-4705-9C00-6E641F76DA99}" srcOrd="0" destOrd="0" presId="urn:microsoft.com/office/officeart/2018/5/layout/IconCircleLabelList"/>
    <dgm:cxn modelId="{8262FB2C-45C0-AE4B-8E88-7D4B96430013}" type="presOf" srcId="{19C2BBC5-7C54-8944-9D46-ED3F1F10101C}" destId="{B09CE076-B263-454B-A31F-B8422CE6F122}" srcOrd="0" destOrd="0" presId="urn:microsoft.com/office/officeart/2018/5/layout/IconCircleLabelList"/>
    <dgm:cxn modelId="{8939CACB-F4F0-3A4F-AF9F-4592E35AC6DA}" srcId="{4B31180A-D676-0146-830F-42313AE06D60}" destId="{CE702EC7-A9E5-2C46-913B-E0A0962D9BA0}" srcOrd="0" destOrd="0" parTransId="{D31DDD9D-7B01-5F40-85E1-B4C2D9017EF0}" sibTransId="{BAFD68E2-67C0-9C46-A365-84A6BCC1E149}"/>
    <dgm:cxn modelId="{DFC59273-ED29-9A41-8932-8FE5D0A3F150}" type="presParOf" srcId="{CC629376-81A1-42E7-A310-E9FFB3E69D3B}" destId="{A7455510-549C-4D2F-A990-CA0CCE3BE4AB}" srcOrd="0" destOrd="0" presId="urn:microsoft.com/office/officeart/2018/5/layout/IconCircleLabelList"/>
    <dgm:cxn modelId="{2713D6AC-A1CB-0A4A-A768-762998FB7763}" type="presParOf" srcId="{A7455510-549C-4D2F-A990-CA0CCE3BE4AB}" destId="{09A5012F-E1E5-4AA9-B0ED-62B3BE2170E8}" srcOrd="0" destOrd="0" presId="urn:microsoft.com/office/officeart/2018/5/layout/IconCircleLabelList"/>
    <dgm:cxn modelId="{DD2473E1-38B4-5B4C-A2E3-20241010A808}" type="presParOf" srcId="{A7455510-549C-4D2F-A990-CA0CCE3BE4AB}" destId="{4752DF88-BFCB-489C-8899-7F9169D10B30}" srcOrd="1" destOrd="0" presId="urn:microsoft.com/office/officeart/2018/5/layout/IconCircleLabelList"/>
    <dgm:cxn modelId="{7B976273-2D2D-FE44-8690-3DE089A2E765}" type="presParOf" srcId="{A7455510-549C-4D2F-A990-CA0CCE3BE4AB}" destId="{8E56F131-C1E1-4341-9DAA-121077CAD453}" srcOrd="2" destOrd="0" presId="urn:microsoft.com/office/officeart/2018/5/layout/IconCircleLabelList"/>
    <dgm:cxn modelId="{78EE615C-CFF9-5A43-9E72-7B67BE61E276}" type="presParOf" srcId="{A7455510-549C-4D2F-A990-CA0CCE3BE4AB}" destId="{33184E12-CA10-4705-9C00-6E641F76DA99}" srcOrd="3" destOrd="0" presId="urn:microsoft.com/office/officeart/2018/5/layout/IconCircleLabelList"/>
    <dgm:cxn modelId="{70B15DB0-6286-884B-BF5B-816F83484975}" type="presParOf" srcId="{CC629376-81A1-42E7-A310-E9FFB3E69D3B}" destId="{9DB11756-8BA0-4C9F-B1A9-C935300E2E61}" srcOrd="1" destOrd="0" presId="urn:microsoft.com/office/officeart/2018/5/layout/IconCircleLabelList"/>
    <dgm:cxn modelId="{7C9D5FF7-6748-EE48-AC17-5D190D93EFB5}" type="presParOf" srcId="{CC629376-81A1-42E7-A310-E9FFB3E69D3B}" destId="{578E5E60-3806-421C-B904-E4B9B638D967}" srcOrd="2" destOrd="0" presId="urn:microsoft.com/office/officeart/2018/5/layout/IconCircleLabelList"/>
    <dgm:cxn modelId="{022A687F-2DE4-3A48-A242-83FE3BE361A5}" type="presParOf" srcId="{578E5E60-3806-421C-B904-E4B9B638D967}" destId="{B57B6FBF-60CF-45E4-8CB8-8CDFF93310FA}" srcOrd="0" destOrd="0" presId="urn:microsoft.com/office/officeart/2018/5/layout/IconCircleLabelList"/>
    <dgm:cxn modelId="{2967DA52-001D-264A-853D-B513E8903EED}" type="presParOf" srcId="{578E5E60-3806-421C-B904-E4B9B638D967}" destId="{76E6D6FB-926A-458F-8F4C-FBFB70D8F0DB}" srcOrd="1" destOrd="0" presId="urn:microsoft.com/office/officeart/2018/5/layout/IconCircleLabelList"/>
    <dgm:cxn modelId="{359C0C6C-BB6F-564E-B33E-7D12AEA301AB}" type="presParOf" srcId="{578E5E60-3806-421C-B904-E4B9B638D967}" destId="{2E30B67F-99A6-4E0F-9374-7562AE89CA8F}" srcOrd="2" destOrd="0" presId="urn:microsoft.com/office/officeart/2018/5/layout/IconCircleLabelList"/>
    <dgm:cxn modelId="{A1318560-B87E-D14E-9A33-FBDDE7EBC66A}" type="presParOf" srcId="{578E5E60-3806-421C-B904-E4B9B638D967}" destId="{B09CE076-B263-454B-A31F-B8422CE6F12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326002-2FE9-410F-9C78-50409D3F196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7A8FD68-8E60-4A0A-BECB-EFF5C2B74243}">
      <dgm:prSet/>
      <dgm:spPr/>
      <dgm:t>
        <a:bodyPr/>
        <a:lstStyle/>
        <a:p>
          <a:pPr>
            <a:defRPr cap="all"/>
          </a:pPr>
          <a:r>
            <a:rPr lang="es-ES" dirty="0"/>
            <a:t>DIMENSIÓN</a:t>
          </a:r>
          <a:endParaRPr lang="en-US" dirty="0"/>
        </a:p>
      </dgm:t>
    </dgm:pt>
    <dgm:pt modelId="{46102132-1FFD-4E02-A4F9-CD52DF4C2B53}" type="parTrans" cxnId="{C7F01E31-3AFD-4A99-9B74-D1E103C144AF}">
      <dgm:prSet/>
      <dgm:spPr/>
      <dgm:t>
        <a:bodyPr/>
        <a:lstStyle/>
        <a:p>
          <a:endParaRPr lang="en-US"/>
        </a:p>
      </dgm:t>
    </dgm:pt>
    <dgm:pt modelId="{49382586-E562-432D-985A-3DDE60767F35}" type="sibTrans" cxnId="{C7F01E31-3AFD-4A99-9B74-D1E103C144AF}">
      <dgm:prSet/>
      <dgm:spPr/>
      <dgm:t>
        <a:bodyPr/>
        <a:lstStyle/>
        <a:p>
          <a:endParaRPr lang="en-US"/>
        </a:p>
      </dgm:t>
    </dgm:pt>
    <dgm:pt modelId="{FF6E2355-DEBE-40E2-95EA-FA2058AD4512}">
      <dgm:prSet/>
      <dgm:spPr/>
      <dgm:t>
        <a:bodyPr/>
        <a:lstStyle/>
        <a:p>
          <a:pPr>
            <a:defRPr cap="all"/>
          </a:pPr>
          <a:r>
            <a:rPr lang="es-ES"/>
            <a:t>Regulación </a:t>
          </a:r>
          <a:endParaRPr lang="en-US"/>
        </a:p>
      </dgm:t>
    </dgm:pt>
    <dgm:pt modelId="{EEA9440A-5FA3-4B25-8E1B-7176969ABA47}" type="parTrans" cxnId="{E6015561-78D7-4ECF-86BF-F4F1B16DB2F8}">
      <dgm:prSet/>
      <dgm:spPr/>
      <dgm:t>
        <a:bodyPr/>
        <a:lstStyle/>
        <a:p>
          <a:endParaRPr lang="en-US"/>
        </a:p>
      </dgm:t>
    </dgm:pt>
    <dgm:pt modelId="{279F7C2D-7A0C-47ED-A40D-77701337584B}" type="sibTrans" cxnId="{E6015561-78D7-4ECF-86BF-F4F1B16DB2F8}">
      <dgm:prSet/>
      <dgm:spPr/>
      <dgm:t>
        <a:bodyPr/>
        <a:lstStyle/>
        <a:p>
          <a:endParaRPr lang="en-US"/>
        </a:p>
      </dgm:t>
    </dgm:pt>
    <dgm:pt modelId="{0CF77F5A-21C2-4E39-9E15-3871438E599D}">
      <dgm:prSet/>
      <dgm:spPr/>
      <dgm:t>
        <a:bodyPr/>
        <a:lstStyle/>
        <a:p>
          <a:pPr>
            <a:defRPr cap="all"/>
          </a:pPr>
          <a:r>
            <a:rPr lang="es-ES"/>
            <a:t>Gestión del cambio</a:t>
          </a:r>
          <a:endParaRPr lang="en-US"/>
        </a:p>
      </dgm:t>
    </dgm:pt>
    <dgm:pt modelId="{9E371227-17CD-453B-B1FD-AFD6683BFCFD}" type="parTrans" cxnId="{1CD7ADCF-22CE-467D-AE89-55E9A87AD807}">
      <dgm:prSet/>
      <dgm:spPr/>
      <dgm:t>
        <a:bodyPr/>
        <a:lstStyle/>
        <a:p>
          <a:endParaRPr lang="en-US"/>
        </a:p>
      </dgm:t>
    </dgm:pt>
    <dgm:pt modelId="{A33A38CE-5305-474E-81C7-C7DDAAA40543}" type="sibTrans" cxnId="{1CD7ADCF-22CE-467D-AE89-55E9A87AD807}">
      <dgm:prSet/>
      <dgm:spPr/>
      <dgm:t>
        <a:bodyPr/>
        <a:lstStyle/>
        <a:p>
          <a:endParaRPr lang="en-US"/>
        </a:p>
      </dgm:t>
    </dgm:pt>
    <dgm:pt modelId="{7CBB0CB9-26F4-4671-87B0-AED2A25599F8}">
      <dgm:prSet/>
      <dgm:spPr/>
      <dgm:t>
        <a:bodyPr/>
        <a:lstStyle/>
        <a:p>
          <a:pPr>
            <a:defRPr cap="all"/>
          </a:pPr>
          <a:r>
            <a:rPr lang="es-ES"/>
            <a:t>Calidad de los datos</a:t>
          </a:r>
          <a:endParaRPr lang="en-US"/>
        </a:p>
      </dgm:t>
    </dgm:pt>
    <dgm:pt modelId="{FCA4CCA7-A302-4D43-A7A5-6C27CFC01F0C}" type="parTrans" cxnId="{AB3F4DA6-CD3C-439E-ACEA-50C852E3E7F1}">
      <dgm:prSet/>
      <dgm:spPr/>
      <dgm:t>
        <a:bodyPr/>
        <a:lstStyle/>
        <a:p>
          <a:endParaRPr lang="en-US"/>
        </a:p>
      </dgm:t>
    </dgm:pt>
    <dgm:pt modelId="{BE2DC1E6-3B25-4420-BA5C-1AB86C218CAD}" type="sibTrans" cxnId="{AB3F4DA6-CD3C-439E-ACEA-50C852E3E7F1}">
      <dgm:prSet/>
      <dgm:spPr/>
      <dgm:t>
        <a:bodyPr/>
        <a:lstStyle/>
        <a:p>
          <a:endParaRPr lang="en-US"/>
        </a:p>
      </dgm:t>
    </dgm:pt>
    <dgm:pt modelId="{4128B333-9AFF-4E93-ACF0-1F80EB03E957}" type="pres">
      <dgm:prSet presAssocID="{5E326002-2FE9-410F-9C78-50409D3F196C}" presName="root" presStyleCnt="0">
        <dgm:presLayoutVars>
          <dgm:dir/>
          <dgm:resizeHandles val="exact"/>
        </dgm:presLayoutVars>
      </dgm:prSet>
      <dgm:spPr/>
    </dgm:pt>
    <dgm:pt modelId="{323EDEF4-5314-4E91-9BFB-4125D7DD91D1}" type="pres">
      <dgm:prSet presAssocID="{07A8FD68-8E60-4A0A-BECB-EFF5C2B74243}" presName="compNode" presStyleCnt="0"/>
      <dgm:spPr/>
    </dgm:pt>
    <dgm:pt modelId="{765807B7-2B57-4416-BBC5-0312B724AFCC}" type="pres">
      <dgm:prSet presAssocID="{07A8FD68-8E60-4A0A-BECB-EFF5C2B74243}" presName="iconBgRect" presStyleLbl="bgShp" presStyleIdx="0" presStyleCnt="4"/>
      <dgm:spPr/>
    </dgm:pt>
    <dgm:pt modelId="{E46D2B46-C078-4974-AFA9-4BE7C3BC68C8}" type="pres">
      <dgm:prSet presAssocID="{07A8FD68-8E60-4A0A-BECB-EFF5C2B7424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dor"/>
        </a:ext>
      </dgm:extLst>
    </dgm:pt>
    <dgm:pt modelId="{DD017259-46A9-495C-9CC2-F1F62D3FF854}" type="pres">
      <dgm:prSet presAssocID="{07A8FD68-8E60-4A0A-BECB-EFF5C2B74243}" presName="spaceRect" presStyleCnt="0"/>
      <dgm:spPr/>
    </dgm:pt>
    <dgm:pt modelId="{B3E9BA9F-356E-48C9-957A-795A99A9C99F}" type="pres">
      <dgm:prSet presAssocID="{07A8FD68-8E60-4A0A-BECB-EFF5C2B74243}" presName="textRect" presStyleLbl="revTx" presStyleIdx="0" presStyleCnt="4">
        <dgm:presLayoutVars>
          <dgm:chMax val="1"/>
          <dgm:chPref val="1"/>
        </dgm:presLayoutVars>
      </dgm:prSet>
      <dgm:spPr/>
    </dgm:pt>
    <dgm:pt modelId="{03741030-6B3D-48EE-BA5C-64D41133B857}" type="pres">
      <dgm:prSet presAssocID="{49382586-E562-432D-985A-3DDE60767F35}" presName="sibTrans" presStyleCnt="0"/>
      <dgm:spPr/>
    </dgm:pt>
    <dgm:pt modelId="{F63A4202-2707-43E3-85AF-6794D088E183}" type="pres">
      <dgm:prSet presAssocID="{FF6E2355-DEBE-40E2-95EA-FA2058AD4512}" presName="compNode" presStyleCnt="0"/>
      <dgm:spPr/>
    </dgm:pt>
    <dgm:pt modelId="{BDF8559B-555D-45FD-9DAC-2B585182A5BD}" type="pres">
      <dgm:prSet presAssocID="{FF6E2355-DEBE-40E2-95EA-FA2058AD4512}" presName="iconBgRect" presStyleLbl="bgShp" presStyleIdx="1" presStyleCnt="4"/>
      <dgm:spPr/>
    </dgm:pt>
    <dgm:pt modelId="{2459C4A1-270E-412F-8164-41C4F4050D64}" type="pres">
      <dgm:prSet presAssocID="{FF6E2355-DEBE-40E2-95EA-FA2058AD451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illo de juez"/>
        </a:ext>
      </dgm:extLst>
    </dgm:pt>
    <dgm:pt modelId="{03B5779A-8357-4942-81DE-3B3152C94C69}" type="pres">
      <dgm:prSet presAssocID="{FF6E2355-DEBE-40E2-95EA-FA2058AD4512}" presName="spaceRect" presStyleCnt="0"/>
      <dgm:spPr/>
    </dgm:pt>
    <dgm:pt modelId="{724AC914-FAD5-49D0-A80C-86FE2E091E28}" type="pres">
      <dgm:prSet presAssocID="{FF6E2355-DEBE-40E2-95EA-FA2058AD4512}" presName="textRect" presStyleLbl="revTx" presStyleIdx="1" presStyleCnt="4">
        <dgm:presLayoutVars>
          <dgm:chMax val="1"/>
          <dgm:chPref val="1"/>
        </dgm:presLayoutVars>
      </dgm:prSet>
      <dgm:spPr/>
    </dgm:pt>
    <dgm:pt modelId="{C551F4BA-51AB-4CB3-B5FA-0B1197145070}" type="pres">
      <dgm:prSet presAssocID="{279F7C2D-7A0C-47ED-A40D-77701337584B}" presName="sibTrans" presStyleCnt="0"/>
      <dgm:spPr/>
    </dgm:pt>
    <dgm:pt modelId="{AAA7D905-2089-484F-9BDD-223F33D31A36}" type="pres">
      <dgm:prSet presAssocID="{0CF77F5A-21C2-4E39-9E15-3871438E599D}" presName="compNode" presStyleCnt="0"/>
      <dgm:spPr/>
    </dgm:pt>
    <dgm:pt modelId="{33ECBD68-9298-46FC-A919-61ADE235B0A9}" type="pres">
      <dgm:prSet presAssocID="{0CF77F5A-21C2-4E39-9E15-3871438E599D}" presName="iconBgRect" presStyleLbl="bgShp" presStyleIdx="2" presStyleCnt="4"/>
      <dgm:spPr/>
    </dgm:pt>
    <dgm:pt modelId="{53821180-666D-47A6-B5A8-61EC00EC8142}" type="pres">
      <dgm:prSet presAssocID="{0CF77F5A-21C2-4E39-9E15-3871438E599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uarios"/>
        </a:ext>
      </dgm:extLst>
    </dgm:pt>
    <dgm:pt modelId="{19D10603-2827-43F6-A460-F626ED2AE313}" type="pres">
      <dgm:prSet presAssocID="{0CF77F5A-21C2-4E39-9E15-3871438E599D}" presName="spaceRect" presStyleCnt="0"/>
      <dgm:spPr/>
    </dgm:pt>
    <dgm:pt modelId="{5F82DF9F-CA5D-40D1-B518-4A519C8FF25F}" type="pres">
      <dgm:prSet presAssocID="{0CF77F5A-21C2-4E39-9E15-3871438E599D}" presName="textRect" presStyleLbl="revTx" presStyleIdx="2" presStyleCnt="4">
        <dgm:presLayoutVars>
          <dgm:chMax val="1"/>
          <dgm:chPref val="1"/>
        </dgm:presLayoutVars>
      </dgm:prSet>
      <dgm:spPr/>
    </dgm:pt>
    <dgm:pt modelId="{E3809504-0157-4439-A616-6FBCD47837B5}" type="pres">
      <dgm:prSet presAssocID="{A33A38CE-5305-474E-81C7-C7DDAAA40543}" presName="sibTrans" presStyleCnt="0"/>
      <dgm:spPr/>
    </dgm:pt>
    <dgm:pt modelId="{EC38D970-1D25-47D8-AE6B-73A1852773FD}" type="pres">
      <dgm:prSet presAssocID="{7CBB0CB9-26F4-4671-87B0-AED2A25599F8}" presName="compNode" presStyleCnt="0"/>
      <dgm:spPr/>
    </dgm:pt>
    <dgm:pt modelId="{64B3CCE5-1387-4930-9752-588C5A0F368C}" type="pres">
      <dgm:prSet presAssocID="{7CBB0CB9-26F4-4671-87B0-AED2A25599F8}" presName="iconBgRect" presStyleLbl="bgShp" presStyleIdx="3" presStyleCnt="4"/>
      <dgm:spPr/>
    </dgm:pt>
    <dgm:pt modelId="{D4DADEAA-5622-4E03-B1A6-6E02EEA463BE}" type="pres">
      <dgm:prSet presAssocID="{7CBB0CB9-26F4-4671-87B0-AED2A25599F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FC530326-3AE2-4D79-BBCE-2995509EAC26}" type="pres">
      <dgm:prSet presAssocID="{7CBB0CB9-26F4-4671-87B0-AED2A25599F8}" presName="spaceRect" presStyleCnt="0"/>
      <dgm:spPr/>
    </dgm:pt>
    <dgm:pt modelId="{2FCA9065-8E9E-45B3-ADDF-49DDEB6791F5}" type="pres">
      <dgm:prSet presAssocID="{7CBB0CB9-26F4-4671-87B0-AED2A25599F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7F01E31-3AFD-4A99-9B74-D1E103C144AF}" srcId="{5E326002-2FE9-410F-9C78-50409D3F196C}" destId="{07A8FD68-8E60-4A0A-BECB-EFF5C2B74243}" srcOrd="0" destOrd="0" parTransId="{46102132-1FFD-4E02-A4F9-CD52DF4C2B53}" sibTransId="{49382586-E562-432D-985A-3DDE60767F35}"/>
    <dgm:cxn modelId="{C4A3A340-78E6-4F29-BCEF-38429EDD229B}" type="presOf" srcId="{07A8FD68-8E60-4A0A-BECB-EFF5C2B74243}" destId="{B3E9BA9F-356E-48C9-957A-795A99A9C99F}" srcOrd="0" destOrd="0" presId="urn:microsoft.com/office/officeart/2018/5/layout/IconCircleLabelList"/>
    <dgm:cxn modelId="{F7426C4C-4F2E-4F40-832B-4FB369B76772}" type="presOf" srcId="{FF6E2355-DEBE-40E2-95EA-FA2058AD4512}" destId="{724AC914-FAD5-49D0-A80C-86FE2E091E28}" srcOrd="0" destOrd="0" presId="urn:microsoft.com/office/officeart/2018/5/layout/IconCircleLabelList"/>
    <dgm:cxn modelId="{5D008551-C101-4C43-AECD-133BDF8104B5}" type="presOf" srcId="{7CBB0CB9-26F4-4671-87B0-AED2A25599F8}" destId="{2FCA9065-8E9E-45B3-ADDF-49DDEB6791F5}" srcOrd="0" destOrd="0" presId="urn:microsoft.com/office/officeart/2018/5/layout/IconCircleLabelList"/>
    <dgm:cxn modelId="{E6015561-78D7-4ECF-86BF-F4F1B16DB2F8}" srcId="{5E326002-2FE9-410F-9C78-50409D3F196C}" destId="{FF6E2355-DEBE-40E2-95EA-FA2058AD4512}" srcOrd="1" destOrd="0" parTransId="{EEA9440A-5FA3-4B25-8E1B-7176969ABA47}" sibTransId="{279F7C2D-7A0C-47ED-A40D-77701337584B}"/>
    <dgm:cxn modelId="{348BA785-ED92-4CD9-BA6A-86B2195F1DAE}" type="presOf" srcId="{5E326002-2FE9-410F-9C78-50409D3F196C}" destId="{4128B333-9AFF-4E93-ACF0-1F80EB03E957}" srcOrd="0" destOrd="0" presId="urn:microsoft.com/office/officeart/2018/5/layout/IconCircleLabelList"/>
    <dgm:cxn modelId="{AB3F4DA6-CD3C-439E-ACEA-50C852E3E7F1}" srcId="{5E326002-2FE9-410F-9C78-50409D3F196C}" destId="{7CBB0CB9-26F4-4671-87B0-AED2A25599F8}" srcOrd="3" destOrd="0" parTransId="{FCA4CCA7-A302-4D43-A7A5-6C27CFC01F0C}" sibTransId="{BE2DC1E6-3B25-4420-BA5C-1AB86C218CAD}"/>
    <dgm:cxn modelId="{1CD7ADCF-22CE-467D-AE89-55E9A87AD807}" srcId="{5E326002-2FE9-410F-9C78-50409D3F196C}" destId="{0CF77F5A-21C2-4E39-9E15-3871438E599D}" srcOrd="2" destOrd="0" parTransId="{9E371227-17CD-453B-B1FD-AFD6683BFCFD}" sibTransId="{A33A38CE-5305-474E-81C7-C7DDAAA40543}"/>
    <dgm:cxn modelId="{E699D9E3-CD5C-48DE-8340-9C41875D4912}" type="presOf" srcId="{0CF77F5A-21C2-4E39-9E15-3871438E599D}" destId="{5F82DF9F-CA5D-40D1-B518-4A519C8FF25F}" srcOrd="0" destOrd="0" presId="urn:microsoft.com/office/officeart/2018/5/layout/IconCircleLabelList"/>
    <dgm:cxn modelId="{A9B68555-E201-44D0-9074-43DA6E973858}" type="presParOf" srcId="{4128B333-9AFF-4E93-ACF0-1F80EB03E957}" destId="{323EDEF4-5314-4E91-9BFB-4125D7DD91D1}" srcOrd="0" destOrd="0" presId="urn:microsoft.com/office/officeart/2018/5/layout/IconCircleLabelList"/>
    <dgm:cxn modelId="{A3B38771-772D-4E9B-B574-D45522DE753D}" type="presParOf" srcId="{323EDEF4-5314-4E91-9BFB-4125D7DD91D1}" destId="{765807B7-2B57-4416-BBC5-0312B724AFCC}" srcOrd="0" destOrd="0" presId="urn:microsoft.com/office/officeart/2018/5/layout/IconCircleLabelList"/>
    <dgm:cxn modelId="{5E4F0759-9AD1-4CB7-AD4E-49359113DAF9}" type="presParOf" srcId="{323EDEF4-5314-4E91-9BFB-4125D7DD91D1}" destId="{E46D2B46-C078-4974-AFA9-4BE7C3BC68C8}" srcOrd="1" destOrd="0" presId="urn:microsoft.com/office/officeart/2018/5/layout/IconCircleLabelList"/>
    <dgm:cxn modelId="{EAAD39F3-E19B-4858-95FD-D33D74CCB8F5}" type="presParOf" srcId="{323EDEF4-5314-4E91-9BFB-4125D7DD91D1}" destId="{DD017259-46A9-495C-9CC2-F1F62D3FF854}" srcOrd="2" destOrd="0" presId="urn:microsoft.com/office/officeart/2018/5/layout/IconCircleLabelList"/>
    <dgm:cxn modelId="{5097E3E5-44EB-437C-862B-57CBA29FDC3A}" type="presParOf" srcId="{323EDEF4-5314-4E91-9BFB-4125D7DD91D1}" destId="{B3E9BA9F-356E-48C9-957A-795A99A9C99F}" srcOrd="3" destOrd="0" presId="urn:microsoft.com/office/officeart/2018/5/layout/IconCircleLabelList"/>
    <dgm:cxn modelId="{CE72F246-DE75-47C1-AC8E-BDBDC98A4C7F}" type="presParOf" srcId="{4128B333-9AFF-4E93-ACF0-1F80EB03E957}" destId="{03741030-6B3D-48EE-BA5C-64D41133B857}" srcOrd="1" destOrd="0" presId="urn:microsoft.com/office/officeart/2018/5/layout/IconCircleLabelList"/>
    <dgm:cxn modelId="{71A0BEBC-20B1-49BE-9F94-2F2C70BC5960}" type="presParOf" srcId="{4128B333-9AFF-4E93-ACF0-1F80EB03E957}" destId="{F63A4202-2707-43E3-85AF-6794D088E183}" srcOrd="2" destOrd="0" presId="urn:microsoft.com/office/officeart/2018/5/layout/IconCircleLabelList"/>
    <dgm:cxn modelId="{58ABA32B-6019-4C93-9965-169B38962BBE}" type="presParOf" srcId="{F63A4202-2707-43E3-85AF-6794D088E183}" destId="{BDF8559B-555D-45FD-9DAC-2B585182A5BD}" srcOrd="0" destOrd="0" presId="urn:microsoft.com/office/officeart/2018/5/layout/IconCircleLabelList"/>
    <dgm:cxn modelId="{2621E03C-37CE-4660-8F6A-69ACADA5003D}" type="presParOf" srcId="{F63A4202-2707-43E3-85AF-6794D088E183}" destId="{2459C4A1-270E-412F-8164-41C4F4050D64}" srcOrd="1" destOrd="0" presId="urn:microsoft.com/office/officeart/2018/5/layout/IconCircleLabelList"/>
    <dgm:cxn modelId="{C078D875-B007-4FE0-AE06-A475040677C3}" type="presParOf" srcId="{F63A4202-2707-43E3-85AF-6794D088E183}" destId="{03B5779A-8357-4942-81DE-3B3152C94C69}" srcOrd="2" destOrd="0" presId="urn:microsoft.com/office/officeart/2018/5/layout/IconCircleLabelList"/>
    <dgm:cxn modelId="{F6CE9898-1877-4D6B-93E8-96D640DB75A2}" type="presParOf" srcId="{F63A4202-2707-43E3-85AF-6794D088E183}" destId="{724AC914-FAD5-49D0-A80C-86FE2E091E28}" srcOrd="3" destOrd="0" presId="urn:microsoft.com/office/officeart/2018/5/layout/IconCircleLabelList"/>
    <dgm:cxn modelId="{5398F0B9-1B7C-444F-937F-D0A82B2FF95C}" type="presParOf" srcId="{4128B333-9AFF-4E93-ACF0-1F80EB03E957}" destId="{C551F4BA-51AB-4CB3-B5FA-0B1197145070}" srcOrd="3" destOrd="0" presId="urn:microsoft.com/office/officeart/2018/5/layout/IconCircleLabelList"/>
    <dgm:cxn modelId="{09E081D2-61E8-42E8-9364-E943DE7E53BC}" type="presParOf" srcId="{4128B333-9AFF-4E93-ACF0-1F80EB03E957}" destId="{AAA7D905-2089-484F-9BDD-223F33D31A36}" srcOrd="4" destOrd="0" presId="urn:microsoft.com/office/officeart/2018/5/layout/IconCircleLabelList"/>
    <dgm:cxn modelId="{C2CE25B4-3E21-41E7-AC31-B56558390575}" type="presParOf" srcId="{AAA7D905-2089-484F-9BDD-223F33D31A36}" destId="{33ECBD68-9298-46FC-A919-61ADE235B0A9}" srcOrd="0" destOrd="0" presId="urn:microsoft.com/office/officeart/2018/5/layout/IconCircleLabelList"/>
    <dgm:cxn modelId="{2645DC97-BFBD-4F1F-8C56-4FD342515C93}" type="presParOf" srcId="{AAA7D905-2089-484F-9BDD-223F33D31A36}" destId="{53821180-666D-47A6-B5A8-61EC00EC8142}" srcOrd="1" destOrd="0" presId="urn:microsoft.com/office/officeart/2018/5/layout/IconCircleLabelList"/>
    <dgm:cxn modelId="{657CD032-B986-4448-9CF5-A143F909FB02}" type="presParOf" srcId="{AAA7D905-2089-484F-9BDD-223F33D31A36}" destId="{19D10603-2827-43F6-A460-F626ED2AE313}" srcOrd="2" destOrd="0" presId="urn:microsoft.com/office/officeart/2018/5/layout/IconCircleLabelList"/>
    <dgm:cxn modelId="{B9C73DB5-CBE5-497B-BBAE-9F151A296469}" type="presParOf" srcId="{AAA7D905-2089-484F-9BDD-223F33D31A36}" destId="{5F82DF9F-CA5D-40D1-B518-4A519C8FF25F}" srcOrd="3" destOrd="0" presId="urn:microsoft.com/office/officeart/2018/5/layout/IconCircleLabelList"/>
    <dgm:cxn modelId="{B5FE8479-06C9-4411-B457-A37FF71C8C46}" type="presParOf" srcId="{4128B333-9AFF-4E93-ACF0-1F80EB03E957}" destId="{E3809504-0157-4439-A616-6FBCD47837B5}" srcOrd="5" destOrd="0" presId="urn:microsoft.com/office/officeart/2018/5/layout/IconCircleLabelList"/>
    <dgm:cxn modelId="{9A2D7B8C-3FA6-4539-89FF-BC6323C7ADAA}" type="presParOf" srcId="{4128B333-9AFF-4E93-ACF0-1F80EB03E957}" destId="{EC38D970-1D25-47D8-AE6B-73A1852773FD}" srcOrd="6" destOrd="0" presId="urn:microsoft.com/office/officeart/2018/5/layout/IconCircleLabelList"/>
    <dgm:cxn modelId="{F2FA1235-79F1-47D3-9B4F-DC591B381267}" type="presParOf" srcId="{EC38D970-1D25-47D8-AE6B-73A1852773FD}" destId="{64B3CCE5-1387-4930-9752-588C5A0F368C}" srcOrd="0" destOrd="0" presId="urn:microsoft.com/office/officeart/2018/5/layout/IconCircleLabelList"/>
    <dgm:cxn modelId="{663340FE-6833-411B-97D7-3C085FDD5658}" type="presParOf" srcId="{EC38D970-1D25-47D8-AE6B-73A1852773FD}" destId="{D4DADEAA-5622-4E03-B1A6-6E02EEA463BE}" srcOrd="1" destOrd="0" presId="urn:microsoft.com/office/officeart/2018/5/layout/IconCircleLabelList"/>
    <dgm:cxn modelId="{1D5DDD61-7FFE-4B86-9F2A-77E0AFA3F3A7}" type="presParOf" srcId="{EC38D970-1D25-47D8-AE6B-73A1852773FD}" destId="{FC530326-3AE2-4D79-BBCE-2995509EAC26}" srcOrd="2" destOrd="0" presId="urn:microsoft.com/office/officeart/2018/5/layout/IconCircleLabelList"/>
    <dgm:cxn modelId="{1B3593B7-B4AD-4222-B991-4B17F6E4415D}" type="presParOf" srcId="{EC38D970-1D25-47D8-AE6B-73A1852773FD}" destId="{2FCA9065-8E9E-45B3-ADDF-49DDEB6791F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95EC56-A9F1-4BE5-9C08-044ED20C58E3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692AE9C-64AB-4EB2-AAE7-5F6AD66B1057}">
      <dgm:prSet custT="1"/>
      <dgm:spPr/>
      <dgm:t>
        <a:bodyPr/>
        <a:lstStyle/>
        <a:p>
          <a:pPr algn="just">
            <a:defRPr b="1"/>
          </a:pPr>
          <a:r>
            <a:rPr lang="es-ES" sz="1800" b="1" dirty="0"/>
            <a:t>Introducción en el mercado y puesta en servicio</a:t>
          </a:r>
          <a:endParaRPr lang="en-US" sz="1800" dirty="0"/>
        </a:p>
      </dgm:t>
    </dgm:pt>
    <dgm:pt modelId="{15560D82-4C6E-4B35-92B3-A3FA52CEA403}" type="parTrans" cxnId="{04C8A6EF-3130-41D1-B1B7-9B195588C0FB}">
      <dgm:prSet/>
      <dgm:spPr/>
      <dgm:t>
        <a:bodyPr/>
        <a:lstStyle/>
        <a:p>
          <a:endParaRPr lang="en-US"/>
        </a:p>
      </dgm:t>
    </dgm:pt>
    <dgm:pt modelId="{AD488F84-746D-485B-A4A9-114B2E12D891}" type="sibTrans" cxnId="{04C8A6EF-3130-41D1-B1B7-9B195588C0FB}">
      <dgm:prSet/>
      <dgm:spPr/>
      <dgm:t>
        <a:bodyPr/>
        <a:lstStyle/>
        <a:p>
          <a:endParaRPr lang="en-US"/>
        </a:p>
      </dgm:t>
    </dgm:pt>
    <dgm:pt modelId="{77D1DEA8-85EB-419A-9BD7-5F9728BCB24E}">
      <dgm:prSet custT="1"/>
      <dgm:spPr/>
      <dgm:t>
        <a:bodyPr/>
        <a:lstStyle/>
        <a:p>
          <a:pPr algn="just"/>
          <a:r>
            <a:rPr lang="es-ES" sz="1400" dirty="0"/>
            <a:t>Establece normas para la evaluación de conformidad, el registro y la documentación de los sistemas de IA antes de su comercialización.</a:t>
          </a:r>
          <a:endParaRPr lang="en-US" sz="1400" dirty="0"/>
        </a:p>
      </dgm:t>
    </dgm:pt>
    <dgm:pt modelId="{B1552B20-A35E-4E88-A98E-A6B235241F44}" type="parTrans" cxnId="{3A38EC71-0748-4F6C-AC6D-B8F419B21AB3}">
      <dgm:prSet/>
      <dgm:spPr/>
      <dgm:t>
        <a:bodyPr/>
        <a:lstStyle/>
        <a:p>
          <a:endParaRPr lang="en-US"/>
        </a:p>
      </dgm:t>
    </dgm:pt>
    <dgm:pt modelId="{04FA59E4-6946-4551-875F-C9C47AD478B0}" type="sibTrans" cxnId="{3A38EC71-0748-4F6C-AC6D-B8F419B21AB3}">
      <dgm:prSet/>
      <dgm:spPr/>
      <dgm:t>
        <a:bodyPr/>
        <a:lstStyle/>
        <a:p>
          <a:endParaRPr lang="en-US"/>
        </a:p>
      </dgm:t>
    </dgm:pt>
    <dgm:pt modelId="{3FF6F954-1445-4CC4-A712-22E049D62142}">
      <dgm:prSet/>
      <dgm:spPr/>
      <dgm:t>
        <a:bodyPr/>
        <a:lstStyle/>
        <a:p>
          <a:pPr>
            <a:defRPr b="1"/>
          </a:pPr>
          <a:r>
            <a:rPr lang="es-ES" b="1" dirty="0"/>
            <a:t>Clasificación de riesgos</a:t>
          </a:r>
          <a:endParaRPr lang="en-US" dirty="0"/>
        </a:p>
      </dgm:t>
    </dgm:pt>
    <dgm:pt modelId="{76A982F7-EB17-4A63-863A-EF4A3D33AD7C}" type="parTrans" cxnId="{A13A1909-89BF-44D4-B3A7-087B16DABA04}">
      <dgm:prSet/>
      <dgm:spPr/>
      <dgm:t>
        <a:bodyPr/>
        <a:lstStyle/>
        <a:p>
          <a:endParaRPr lang="en-US"/>
        </a:p>
      </dgm:t>
    </dgm:pt>
    <dgm:pt modelId="{825461A2-D80C-4CAB-B939-CD837AAE03F0}" type="sibTrans" cxnId="{A13A1909-89BF-44D4-B3A7-087B16DABA04}">
      <dgm:prSet/>
      <dgm:spPr/>
      <dgm:t>
        <a:bodyPr/>
        <a:lstStyle/>
        <a:p>
          <a:endParaRPr lang="en-US"/>
        </a:p>
      </dgm:t>
    </dgm:pt>
    <dgm:pt modelId="{D08B6DF1-247E-4543-A75A-C2E1AF70B129}">
      <dgm:prSet custT="1"/>
      <dgm:spPr/>
      <dgm:t>
        <a:bodyPr/>
        <a:lstStyle/>
        <a:p>
          <a:pPr algn="just"/>
          <a:r>
            <a:rPr lang="es-ES" sz="1400" dirty="0"/>
            <a:t>Define y clasifica los sistemas de IA según su nivel de riesgo. Impone requisitos más estrictos para los sistemas de alto riesgo, como aquellos utilizados en infraestructuras críticas, educación, empleo y administración pública.</a:t>
          </a:r>
          <a:endParaRPr lang="en-US" sz="1400" dirty="0"/>
        </a:p>
      </dgm:t>
    </dgm:pt>
    <dgm:pt modelId="{23E1FDA6-CED1-47C6-B786-62AF525C42E1}" type="parTrans" cxnId="{4D6F9AD0-2C61-4531-9092-DB83C63DC991}">
      <dgm:prSet/>
      <dgm:spPr/>
      <dgm:t>
        <a:bodyPr/>
        <a:lstStyle/>
        <a:p>
          <a:endParaRPr lang="en-US"/>
        </a:p>
      </dgm:t>
    </dgm:pt>
    <dgm:pt modelId="{B8CC6781-0C11-4CAC-9340-268E705F8160}" type="sibTrans" cxnId="{4D6F9AD0-2C61-4531-9092-DB83C63DC991}">
      <dgm:prSet/>
      <dgm:spPr/>
      <dgm:t>
        <a:bodyPr/>
        <a:lstStyle/>
        <a:p>
          <a:endParaRPr lang="en-US"/>
        </a:p>
      </dgm:t>
    </dgm:pt>
    <dgm:pt modelId="{2D74E6D1-F22F-405F-8FF1-61CE5EA3395A}">
      <dgm:prSet/>
      <dgm:spPr/>
      <dgm:t>
        <a:bodyPr/>
        <a:lstStyle/>
        <a:p>
          <a:pPr>
            <a:defRPr b="1"/>
          </a:pPr>
          <a:r>
            <a:rPr lang="es-ES" b="1"/>
            <a:t>Transparencia y supervisión</a:t>
          </a:r>
          <a:endParaRPr lang="en-US"/>
        </a:p>
      </dgm:t>
    </dgm:pt>
    <dgm:pt modelId="{6B7A7E3C-2B2E-4E2D-A7CD-EFEB9BF5FE03}" type="parTrans" cxnId="{130CB890-CA00-46F5-8895-764436550484}">
      <dgm:prSet/>
      <dgm:spPr/>
      <dgm:t>
        <a:bodyPr/>
        <a:lstStyle/>
        <a:p>
          <a:endParaRPr lang="en-US"/>
        </a:p>
      </dgm:t>
    </dgm:pt>
    <dgm:pt modelId="{1527BD52-4492-4EFF-9551-74A347803736}" type="sibTrans" cxnId="{130CB890-CA00-46F5-8895-764436550484}">
      <dgm:prSet/>
      <dgm:spPr/>
      <dgm:t>
        <a:bodyPr/>
        <a:lstStyle/>
        <a:p>
          <a:endParaRPr lang="en-US"/>
        </a:p>
      </dgm:t>
    </dgm:pt>
    <dgm:pt modelId="{1451558C-A9A8-45C3-908F-6D33DB3D1B8E}">
      <dgm:prSet custT="1"/>
      <dgm:spPr/>
      <dgm:t>
        <a:bodyPr/>
        <a:lstStyle/>
        <a:p>
          <a:pPr algn="just"/>
          <a:r>
            <a:rPr lang="es-ES" sz="1400" dirty="0"/>
            <a:t>Impone obligaciones de transparencia para ciertos sistemas de IA, incluyendo la necesidad de informar a los usuarios cuando interactúan con una IA. También establece mecanismos de supervisión y vigilancia del mercado para asegurar el cumplimiento de las normas.</a:t>
          </a:r>
          <a:endParaRPr lang="en-US" sz="1400" dirty="0"/>
        </a:p>
      </dgm:t>
    </dgm:pt>
    <dgm:pt modelId="{216C651D-6E94-48E1-9468-77887396C408}" type="parTrans" cxnId="{5AD6D3F5-0AF4-408A-9DC1-111FFB6BB219}">
      <dgm:prSet/>
      <dgm:spPr/>
      <dgm:t>
        <a:bodyPr/>
        <a:lstStyle/>
        <a:p>
          <a:endParaRPr lang="en-US"/>
        </a:p>
      </dgm:t>
    </dgm:pt>
    <dgm:pt modelId="{9B3DD8D5-EEBF-48B4-81B4-43BD9311BA9A}" type="sibTrans" cxnId="{5AD6D3F5-0AF4-408A-9DC1-111FFB6BB219}">
      <dgm:prSet/>
      <dgm:spPr/>
      <dgm:t>
        <a:bodyPr/>
        <a:lstStyle/>
        <a:p>
          <a:endParaRPr lang="en-US"/>
        </a:p>
      </dgm:t>
    </dgm:pt>
    <dgm:pt modelId="{243F885A-8104-43FA-A85C-7BC903A65FF6}">
      <dgm:prSet/>
      <dgm:spPr/>
      <dgm:t>
        <a:bodyPr/>
        <a:lstStyle/>
        <a:p>
          <a:pPr>
            <a:defRPr b="1"/>
          </a:pPr>
          <a:r>
            <a:rPr lang="es-ES" b="1"/>
            <a:t>Prohibiciones</a:t>
          </a:r>
          <a:endParaRPr lang="en-US"/>
        </a:p>
      </dgm:t>
    </dgm:pt>
    <dgm:pt modelId="{CD89633A-9A63-4D4C-8357-98DF6F276A0F}" type="parTrans" cxnId="{4732BE85-6D83-4155-8157-763FBE5A775A}">
      <dgm:prSet/>
      <dgm:spPr/>
      <dgm:t>
        <a:bodyPr/>
        <a:lstStyle/>
        <a:p>
          <a:endParaRPr lang="en-US"/>
        </a:p>
      </dgm:t>
    </dgm:pt>
    <dgm:pt modelId="{6FE0E3DC-A6FD-4F33-B0B1-98538EBAED83}" type="sibTrans" cxnId="{4732BE85-6D83-4155-8157-763FBE5A775A}">
      <dgm:prSet/>
      <dgm:spPr/>
      <dgm:t>
        <a:bodyPr/>
        <a:lstStyle/>
        <a:p>
          <a:endParaRPr lang="en-US"/>
        </a:p>
      </dgm:t>
    </dgm:pt>
    <dgm:pt modelId="{8CDB65C4-B65F-4283-9F57-3B2F68636B34}">
      <dgm:prSet custT="1"/>
      <dgm:spPr/>
      <dgm:t>
        <a:bodyPr/>
        <a:lstStyle/>
        <a:p>
          <a:pPr algn="just"/>
          <a:r>
            <a:rPr lang="es-ES" sz="1400" dirty="0"/>
            <a:t>Prohíbe ciertas prácticas de IA consideradas inaceptables, como la manipulación subliminal o la explotación de vulnerabilidades específicas de un grupo de personas </a:t>
          </a:r>
          <a:endParaRPr lang="en-US" sz="1400" dirty="0"/>
        </a:p>
      </dgm:t>
    </dgm:pt>
    <dgm:pt modelId="{B218B52F-C6A1-4D63-94CE-6BDDEBF1F0E5}" type="parTrans" cxnId="{4EEB2A04-3C3F-46D8-96CE-7CBCFF6F326A}">
      <dgm:prSet/>
      <dgm:spPr/>
      <dgm:t>
        <a:bodyPr/>
        <a:lstStyle/>
        <a:p>
          <a:endParaRPr lang="en-US"/>
        </a:p>
      </dgm:t>
    </dgm:pt>
    <dgm:pt modelId="{EB23D2DC-CB18-4F5E-8300-F9744F7B24F4}" type="sibTrans" cxnId="{4EEB2A04-3C3F-46D8-96CE-7CBCFF6F326A}">
      <dgm:prSet/>
      <dgm:spPr/>
      <dgm:t>
        <a:bodyPr/>
        <a:lstStyle/>
        <a:p>
          <a:endParaRPr lang="en-US"/>
        </a:p>
      </dgm:t>
    </dgm:pt>
    <dgm:pt modelId="{B27941A9-9B16-40D3-A48B-BCA5BAB0F084}" type="pres">
      <dgm:prSet presAssocID="{4495EC56-A9F1-4BE5-9C08-044ED20C58E3}" presName="root" presStyleCnt="0">
        <dgm:presLayoutVars>
          <dgm:dir/>
          <dgm:resizeHandles val="exact"/>
        </dgm:presLayoutVars>
      </dgm:prSet>
      <dgm:spPr/>
    </dgm:pt>
    <dgm:pt modelId="{C7E66EFD-1E6D-4F6A-A25A-1A0B4DA1B57D}" type="pres">
      <dgm:prSet presAssocID="{5692AE9C-64AB-4EB2-AAE7-5F6AD66B1057}" presName="compNode" presStyleCnt="0"/>
      <dgm:spPr/>
    </dgm:pt>
    <dgm:pt modelId="{601C2BAE-377D-4BD3-972A-704FA1B668DF}" type="pres">
      <dgm:prSet presAssocID="{5692AE9C-64AB-4EB2-AAE7-5F6AD66B105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91C53611-CDFB-4D92-A973-9E142644B6FE}" type="pres">
      <dgm:prSet presAssocID="{5692AE9C-64AB-4EB2-AAE7-5F6AD66B1057}" presName="iconSpace" presStyleCnt="0"/>
      <dgm:spPr/>
    </dgm:pt>
    <dgm:pt modelId="{269F638F-3AFC-42BA-AA36-7814DAC54380}" type="pres">
      <dgm:prSet presAssocID="{5692AE9C-64AB-4EB2-AAE7-5F6AD66B1057}" presName="parTx" presStyleLbl="revTx" presStyleIdx="0" presStyleCnt="8">
        <dgm:presLayoutVars>
          <dgm:chMax val="0"/>
          <dgm:chPref val="0"/>
        </dgm:presLayoutVars>
      </dgm:prSet>
      <dgm:spPr/>
    </dgm:pt>
    <dgm:pt modelId="{989418AC-14DA-4B13-AECA-D7E3189BDA03}" type="pres">
      <dgm:prSet presAssocID="{5692AE9C-64AB-4EB2-AAE7-5F6AD66B1057}" presName="txSpace" presStyleCnt="0"/>
      <dgm:spPr/>
    </dgm:pt>
    <dgm:pt modelId="{12B79720-7364-4C66-997D-FD18B147C344}" type="pres">
      <dgm:prSet presAssocID="{5692AE9C-64AB-4EB2-AAE7-5F6AD66B1057}" presName="desTx" presStyleLbl="revTx" presStyleIdx="1" presStyleCnt="8">
        <dgm:presLayoutVars/>
      </dgm:prSet>
      <dgm:spPr/>
    </dgm:pt>
    <dgm:pt modelId="{614A1D2A-6609-4402-AE37-2998DE2F5429}" type="pres">
      <dgm:prSet presAssocID="{AD488F84-746D-485B-A4A9-114B2E12D891}" presName="sibTrans" presStyleCnt="0"/>
      <dgm:spPr/>
    </dgm:pt>
    <dgm:pt modelId="{4D3C2AA8-A3FC-4FE1-A2E0-760F277F8752}" type="pres">
      <dgm:prSet presAssocID="{3FF6F954-1445-4CC4-A712-22E049D62142}" presName="compNode" presStyleCnt="0"/>
      <dgm:spPr/>
    </dgm:pt>
    <dgm:pt modelId="{5F1071A6-7DD8-497D-8787-14CB8DDFBE8F}" type="pres">
      <dgm:prSet presAssocID="{3FF6F954-1445-4CC4-A712-22E049D6214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vertencia"/>
        </a:ext>
      </dgm:extLst>
    </dgm:pt>
    <dgm:pt modelId="{82BB64AE-2FEB-4CA6-8F75-CBA6DB76D517}" type="pres">
      <dgm:prSet presAssocID="{3FF6F954-1445-4CC4-A712-22E049D62142}" presName="iconSpace" presStyleCnt="0"/>
      <dgm:spPr/>
    </dgm:pt>
    <dgm:pt modelId="{5F3A5896-E4B2-45F7-8EEC-81D714F11965}" type="pres">
      <dgm:prSet presAssocID="{3FF6F954-1445-4CC4-A712-22E049D62142}" presName="parTx" presStyleLbl="revTx" presStyleIdx="2" presStyleCnt="8">
        <dgm:presLayoutVars>
          <dgm:chMax val="0"/>
          <dgm:chPref val="0"/>
        </dgm:presLayoutVars>
      </dgm:prSet>
      <dgm:spPr/>
    </dgm:pt>
    <dgm:pt modelId="{C58DAF9C-8709-4383-919E-5E8B43A59BFF}" type="pres">
      <dgm:prSet presAssocID="{3FF6F954-1445-4CC4-A712-22E049D62142}" presName="txSpace" presStyleCnt="0"/>
      <dgm:spPr/>
    </dgm:pt>
    <dgm:pt modelId="{0C184C5F-F2EA-4650-BBDC-28B222380E85}" type="pres">
      <dgm:prSet presAssocID="{3FF6F954-1445-4CC4-A712-22E049D62142}" presName="desTx" presStyleLbl="revTx" presStyleIdx="3" presStyleCnt="8">
        <dgm:presLayoutVars/>
      </dgm:prSet>
      <dgm:spPr/>
    </dgm:pt>
    <dgm:pt modelId="{235B997D-A536-4506-85B1-090F458CEA8B}" type="pres">
      <dgm:prSet presAssocID="{825461A2-D80C-4CAB-B939-CD837AAE03F0}" presName="sibTrans" presStyleCnt="0"/>
      <dgm:spPr/>
    </dgm:pt>
    <dgm:pt modelId="{1180B069-2DEE-48BF-B770-4532EC529CA1}" type="pres">
      <dgm:prSet presAssocID="{2D74E6D1-F22F-405F-8FF1-61CE5EA3395A}" presName="compNode" presStyleCnt="0"/>
      <dgm:spPr/>
    </dgm:pt>
    <dgm:pt modelId="{E7C3985B-C704-4218-97D1-CE06C3C108A5}" type="pres">
      <dgm:prSet presAssocID="{2D74E6D1-F22F-405F-8FF1-61CE5EA3395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ez"/>
        </a:ext>
      </dgm:extLst>
    </dgm:pt>
    <dgm:pt modelId="{A001E02D-E0D3-4A89-ACC1-CD277D599EA8}" type="pres">
      <dgm:prSet presAssocID="{2D74E6D1-F22F-405F-8FF1-61CE5EA3395A}" presName="iconSpace" presStyleCnt="0"/>
      <dgm:spPr/>
    </dgm:pt>
    <dgm:pt modelId="{6CB620F5-511D-493A-AC77-DF27DEAEB833}" type="pres">
      <dgm:prSet presAssocID="{2D74E6D1-F22F-405F-8FF1-61CE5EA3395A}" presName="parTx" presStyleLbl="revTx" presStyleIdx="4" presStyleCnt="8">
        <dgm:presLayoutVars>
          <dgm:chMax val="0"/>
          <dgm:chPref val="0"/>
        </dgm:presLayoutVars>
      </dgm:prSet>
      <dgm:spPr/>
    </dgm:pt>
    <dgm:pt modelId="{A2BB55B6-687C-43E0-8BB6-8C66EDF0DD3D}" type="pres">
      <dgm:prSet presAssocID="{2D74E6D1-F22F-405F-8FF1-61CE5EA3395A}" presName="txSpace" presStyleCnt="0"/>
      <dgm:spPr/>
    </dgm:pt>
    <dgm:pt modelId="{A30074E3-61CB-4F52-9056-921E6792353D}" type="pres">
      <dgm:prSet presAssocID="{2D74E6D1-F22F-405F-8FF1-61CE5EA3395A}" presName="desTx" presStyleLbl="revTx" presStyleIdx="5" presStyleCnt="8">
        <dgm:presLayoutVars/>
      </dgm:prSet>
      <dgm:spPr/>
    </dgm:pt>
    <dgm:pt modelId="{5B99741C-24B7-40C5-9204-FAFD8E2D95CA}" type="pres">
      <dgm:prSet presAssocID="{1527BD52-4492-4EFF-9551-74A347803736}" presName="sibTrans" presStyleCnt="0"/>
      <dgm:spPr/>
    </dgm:pt>
    <dgm:pt modelId="{B957D2B7-B1CE-45D5-9F12-DA3E748F8A2C}" type="pres">
      <dgm:prSet presAssocID="{243F885A-8104-43FA-A85C-7BC903A65FF6}" presName="compNode" presStyleCnt="0"/>
      <dgm:spPr/>
    </dgm:pt>
    <dgm:pt modelId="{46FE5FD9-3868-40D0-A54F-F513DEDBF3B9}" type="pres">
      <dgm:prSet presAssocID="{243F885A-8104-43FA-A85C-7BC903A65FF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533F1DC7-62AC-45AA-9014-17C03008DBC1}" type="pres">
      <dgm:prSet presAssocID="{243F885A-8104-43FA-A85C-7BC903A65FF6}" presName="iconSpace" presStyleCnt="0"/>
      <dgm:spPr/>
    </dgm:pt>
    <dgm:pt modelId="{327D0296-C3F0-4333-B09E-50FEA6EC2EA6}" type="pres">
      <dgm:prSet presAssocID="{243F885A-8104-43FA-A85C-7BC903A65FF6}" presName="parTx" presStyleLbl="revTx" presStyleIdx="6" presStyleCnt="8">
        <dgm:presLayoutVars>
          <dgm:chMax val="0"/>
          <dgm:chPref val="0"/>
        </dgm:presLayoutVars>
      </dgm:prSet>
      <dgm:spPr/>
    </dgm:pt>
    <dgm:pt modelId="{36FFD046-B72E-4B47-A4B9-E73FD8F050B4}" type="pres">
      <dgm:prSet presAssocID="{243F885A-8104-43FA-A85C-7BC903A65FF6}" presName="txSpace" presStyleCnt="0"/>
      <dgm:spPr/>
    </dgm:pt>
    <dgm:pt modelId="{DE16CC6A-FB5E-4942-A7B5-28BA06F54EE4}" type="pres">
      <dgm:prSet presAssocID="{243F885A-8104-43FA-A85C-7BC903A65FF6}" presName="desTx" presStyleLbl="revTx" presStyleIdx="7" presStyleCnt="8">
        <dgm:presLayoutVars/>
      </dgm:prSet>
      <dgm:spPr/>
    </dgm:pt>
  </dgm:ptLst>
  <dgm:cxnLst>
    <dgm:cxn modelId="{4EEB2A04-3C3F-46D8-96CE-7CBCFF6F326A}" srcId="{243F885A-8104-43FA-A85C-7BC903A65FF6}" destId="{8CDB65C4-B65F-4283-9F57-3B2F68636B34}" srcOrd="0" destOrd="0" parTransId="{B218B52F-C6A1-4D63-94CE-6BDDEBF1F0E5}" sibTransId="{EB23D2DC-CB18-4F5E-8300-F9744F7B24F4}"/>
    <dgm:cxn modelId="{A13A1909-89BF-44D4-B3A7-087B16DABA04}" srcId="{4495EC56-A9F1-4BE5-9C08-044ED20C58E3}" destId="{3FF6F954-1445-4CC4-A712-22E049D62142}" srcOrd="1" destOrd="0" parTransId="{76A982F7-EB17-4A63-863A-EF4A3D33AD7C}" sibTransId="{825461A2-D80C-4CAB-B939-CD837AAE03F0}"/>
    <dgm:cxn modelId="{45885B30-7985-4AC2-9ADB-F5A34EE4F967}" type="presOf" srcId="{4495EC56-A9F1-4BE5-9C08-044ED20C58E3}" destId="{B27941A9-9B16-40D3-A48B-BCA5BAB0F084}" srcOrd="0" destOrd="0" presId="urn:microsoft.com/office/officeart/2018/2/layout/IconLabelDescriptionList"/>
    <dgm:cxn modelId="{251D5645-9DDA-47A4-9104-E771CD1FB6A3}" type="presOf" srcId="{3FF6F954-1445-4CC4-A712-22E049D62142}" destId="{5F3A5896-E4B2-45F7-8EEC-81D714F11965}" srcOrd="0" destOrd="0" presId="urn:microsoft.com/office/officeart/2018/2/layout/IconLabelDescriptionList"/>
    <dgm:cxn modelId="{B0757848-F7C3-43C4-AC6A-9AC1E50AB411}" type="presOf" srcId="{77D1DEA8-85EB-419A-9BD7-5F9728BCB24E}" destId="{12B79720-7364-4C66-997D-FD18B147C344}" srcOrd="0" destOrd="0" presId="urn:microsoft.com/office/officeart/2018/2/layout/IconLabelDescriptionList"/>
    <dgm:cxn modelId="{B7D02F59-C5E8-46DC-A1F1-33ECB434A4AA}" type="presOf" srcId="{D08B6DF1-247E-4543-A75A-C2E1AF70B129}" destId="{0C184C5F-F2EA-4650-BBDC-28B222380E85}" srcOrd="0" destOrd="0" presId="urn:microsoft.com/office/officeart/2018/2/layout/IconLabelDescriptionList"/>
    <dgm:cxn modelId="{97D02C66-89EB-4836-B2FA-1E21D32DBC69}" type="presOf" srcId="{2D74E6D1-F22F-405F-8FF1-61CE5EA3395A}" destId="{6CB620F5-511D-493A-AC77-DF27DEAEB833}" srcOrd="0" destOrd="0" presId="urn:microsoft.com/office/officeart/2018/2/layout/IconLabelDescriptionList"/>
    <dgm:cxn modelId="{E3399969-6452-4EBA-A08C-74E3221D7420}" type="presOf" srcId="{5692AE9C-64AB-4EB2-AAE7-5F6AD66B1057}" destId="{269F638F-3AFC-42BA-AA36-7814DAC54380}" srcOrd="0" destOrd="0" presId="urn:microsoft.com/office/officeart/2018/2/layout/IconLabelDescriptionList"/>
    <dgm:cxn modelId="{3A38EC71-0748-4F6C-AC6D-B8F419B21AB3}" srcId="{5692AE9C-64AB-4EB2-AAE7-5F6AD66B1057}" destId="{77D1DEA8-85EB-419A-9BD7-5F9728BCB24E}" srcOrd="0" destOrd="0" parTransId="{B1552B20-A35E-4E88-A98E-A6B235241F44}" sibTransId="{04FA59E4-6946-4551-875F-C9C47AD478B0}"/>
    <dgm:cxn modelId="{431C5785-E2FD-472E-B9B0-ADE26A5971E0}" type="presOf" srcId="{1451558C-A9A8-45C3-908F-6D33DB3D1B8E}" destId="{A30074E3-61CB-4F52-9056-921E6792353D}" srcOrd="0" destOrd="0" presId="urn:microsoft.com/office/officeart/2018/2/layout/IconLabelDescriptionList"/>
    <dgm:cxn modelId="{4732BE85-6D83-4155-8157-763FBE5A775A}" srcId="{4495EC56-A9F1-4BE5-9C08-044ED20C58E3}" destId="{243F885A-8104-43FA-A85C-7BC903A65FF6}" srcOrd="3" destOrd="0" parTransId="{CD89633A-9A63-4D4C-8357-98DF6F276A0F}" sibTransId="{6FE0E3DC-A6FD-4F33-B0B1-98538EBAED83}"/>
    <dgm:cxn modelId="{B6440886-E881-4D74-B667-76CAF5E11ECA}" type="presOf" srcId="{243F885A-8104-43FA-A85C-7BC903A65FF6}" destId="{327D0296-C3F0-4333-B09E-50FEA6EC2EA6}" srcOrd="0" destOrd="0" presId="urn:microsoft.com/office/officeart/2018/2/layout/IconLabelDescriptionList"/>
    <dgm:cxn modelId="{A49EB989-0159-43DB-9317-84638FFCC88F}" type="presOf" srcId="{8CDB65C4-B65F-4283-9F57-3B2F68636B34}" destId="{DE16CC6A-FB5E-4942-A7B5-28BA06F54EE4}" srcOrd="0" destOrd="0" presId="urn:microsoft.com/office/officeart/2018/2/layout/IconLabelDescriptionList"/>
    <dgm:cxn modelId="{130CB890-CA00-46F5-8895-764436550484}" srcId="{4495EC56-A9F1-4BE5-9C08-044ED20C58E3}" destId="{2D74E6D1-F22F-405F-8FF1-61CE5EA3395A}" srcOrd="2" destOrd="0" parTransId="{6B7A7E3C-2B2E-4E2D-A7CD-EFEB9BF5FE03}" sibTransId="{1527BD52-4492-4EFF-9551-74A347803736}"/>
    <dgm:cxn modelId="{4D6F9AD0-2C61-4531-9092-DB83C63DC991}" srcId="{3FF6F954-1445-4CC4-A712-22E049D62142}" destId="{D08B6DF1-247E-4543-A75A-C2E1AF70B129}" srcOrd="0" destOrd="0" parTransId="{23E1FDA6-CED1-47C6-B786-62AF525C42E1}" sibTransId="{B8CC6781-0C11-4CAC-9340-268E705F8160}"/>
    <dgm:cxn modelId="{04C8A6EF-3130-41D1-B1B7-9B195588C0FB}" srcId="{4495EC56-A9F1-4BE5-9C08-044ED20C58E3}" destId="{5692AE9C-64AB-4EB2-AAE7-5F6AD66B1057}" srcOrd="0" destOrd="0" parTransId="{15560D82-4C6E-4B35-92B3-A3FA52CEA403}" sibTransId="{AD488F84-746D-485B-A4A9-114B2E12D891}"/>
    <dgm:cxn modelId="{5AD6D3F5-0AF4-408A-9DC1-111FFB6BB219}" srcId="{2D74E6D1-F22F-405F-8FF1-61CE5EA3395A}" destId="{1451558C-A9A8-45C3-908F-6D33DB3D1B8E}" srcOrd="0" destOrd="0" parTransId="{216C651D-6E94-48E1-9468-77887396C408}" sibTransId="{9B3DD8D5-EEBF-48B4-81B4-43BD9311BA9A}"/>
    <dgm:cxn modelId="{71EC67DD-5BAC-41D1-9DD8-031D5562ECF9}" type="presParOf" srcId="{B27941A9-9B16-40D3-A48B-BCA5BAB0F084}" destId="{C7E66EFD-1E6D-4F6A-A25A-1A0B4DA1B57D}" srcOrd="0" destOrd="0" presId="urn:microsoft.com/office/officeart/2018/2/layout/IconLabelDescriptionList"/>
    <dgm:cxn modelId="{D4940589-41E9-4290-B154-33B38B2C4370}" type="presParOf" srcId="{C7E66EFD-1E6D-4F6A-A25A-1A0B4DA1B57D}" destId="{601C2BAE-377D-4BD3-972A-704FA1B668DF}" srcOrd="0" destOrd="0" presId="urn:microsoft.com/office/officeart/2018/2/layout/IconLabelDescriptionList"/>
    <dgm:cxn modelId="{25CD27A9-F9F6-4E2E-A10B-C54695855378}" type="presParOf" srcId="{C7E66EFD-1E6D-4F6A-A25A-1A0B4DA1B57D}" destId="{91C53611-CDFB-4D92-A973-9E142644B6FE}" srcOrd="1" destOrd="0" presId="urn:microsoft.com/office/officeart/2018/2/layout/IconLabelDescriptionList"/>
    <dgm:cxn modelId="{AA1EEDC8-7588-4EC0-A734-87A1C212C2C1}" type="presParOf" srcId="{C7E66EFD-1E6D-4F6A-A25A-1A0B4DA1B57D}" destId="{269F638F-3AFC-42BA-AA36-7814DAC54380}" srcOrd="2" destOrd="0" presId="urn:microsoft.com/office/officeart/2018/2/layout/IconLabelDescriptionList"/>
    <dgm:cxn modelId="{C031868D-7BA5-4BC7-B89E-81BEE13CCD97}" type="presParOf" srcId="{C7E66EFD-1E6D-4F6A-A25A-1A0B4DA1B57D}" destId="{989418AC-14DA-4B13-AECA-D7E3189BDA03}" srcOrd="3" destOrd="0" presId="urn:microsoft.com/office/officeart/2018/2/layout/IconLabelDescriptionList"/>
    <dgm:cxn modelId="{44E857C1-A4F1-40E4-855F-53F24B6D151D}" type="presParOf" srcId="{C7E66EFD-1E6D-4F6A-A25A-1A0B4DA1B57D}" destId="{12B79720-7364-4C66-997D-FD18B147C344}" srcOrd="4" destOrd="0" presId="urn:microsoft.com/office/officeart/2018/2/layout/IconLabelDescriptionList"/>
    <dgm:cxn modelId="{F96096CE-EA9B-4357-BC93-C52E4A6F8299}" type="presParOf" srcId="{B27941A9-9B16-40D3-A48B-BCA5BAB0F084}" destId="{614A1D2A-6609-4402-AE37-2998DE2F5429}" srcOrd="1" destOrd="0" presId="urn:microsoft.com/office/officeart/2018/2/layout/IconLabelDescriptionList"/>
    <dgm:cxn modelId="{7CBF4FF4-4198-4F5D-B094-AAC529A05C11}" type="presParOf" srcId="{B27941A9-9B16-40D3-A48B-BCA5BAB0F084}" destId="{4D3C2AA8-A3FC-4FE1-A2E0-760F277F8752}" srcOrd="2" destOrd="0" presId="urn:microsoft.com/office/officeart/2018/2/layout/IconLabelDescriptionList"/>
    <dgm:cxn modelId="{473B40F8-0E3B-4A20-8B39-17C2363ABAEE}" type="presParOf" srcId="{4D3C2AA8-A3FC-4FE1-A2E0-760F277F8752}" destId="{5F1071A6-7DD8-497D-8787-14CB8DDFBE8F}" srcOrd="0" destOrd="0" presId="urn:microsoft.com/office/officeart/2018/2/layout/IconLabelDescriptionList"/>
    <dgm:cxn modelId="{F9FC966E-8FE1-4958-8D17-D0B417F43F87}" type="presParOf" srcId="{4D3C2AA8-A3FC-4FE1-A2E0-760F277F8752}" destId="{82BB64AE-2FEB-4CA6-8F75-CBA6DB76D517}" srcOrd="1" destOrd="0" presId="urn:microsoft.com/office/officeart/2018/2/layout/IconLabelDescriptionList"/>
    <dgm:cxn modelId="{9AB8A7BC-B0ED-4E63-9064-5F80480B33B8}" type="presParOf" srcId="{4D3C2AA8-A3FC-4FE1-A2E0-760F277F8752}" destId="{5F3A5896-E4B2-45F7-8EEC-81D714F11965}" srcOrd="2" destOrd="0" presId="urn:microsoft.com/office/officeart/2018/2/layout/IconLabelDescriptionList"/>
    <dgm:cxn modelId="{3CB472B2-DF5A-44F5-B07C-5DB51E8680A9}" type="presParOf" srcId="{4D3C2AA8-A3FC-4FE1-A2E0-760F277F8752}" destId="{C58DAF9C-8709-4383-919E-5E8B43A59BFF}" srcOrd="3" destOrd="0" presId="urn:microsoft.com/office/officeart/2018/2/layout/IconLabelDescriptionList"/>
    <dgm:cxn modelId="{021413D6-ABD6-45B1-8FFD-0CD1FB4904B1}" type="presParOf" srcId="{4D3C2AA8-A3FC-4FE1-A2E0-760F277F8752}" destId="{0C184C5F-F2EA-4650-BBDC-28B222380E85}" srcOrd="4" destOrd="0" presId="urn:microsoft.com/office/officeart/2018/2/layout/IconLabelDescriptionList"/>
    <dgm:cxn modelId="{18594896-A439-4537-A476-BD6DD3CD313D}" type="presParOf" srcId="{B27941A9-9B16-40D3-A48B-BCA5BAB0F084}" destId="{235B997D-A536-4506-85B1-090F458CEA8B}" srcOrd="3" destOrd="0" presId="urn:microsoft.com/office/officeart/2018/2/layout/IconLabelDescriptionList"/>
    <dgm:cxn modelId="{FED533D4-B388-4715-A715-D7DDC3737A05}" type="presParOf" srcId="{B27941A9-9B16-40D3-A48B-BCA5BAB0F084}" destId="{1180B069-2DEE-48BF-B770-4532EC529CA1}" srcOrd="4" destOrd="0" presId="urn:microsoft.com/office/officeart/2018/2/layout/IconLabelDescriptionList"/>
    <dgm:cxn modelId="{02728D8E-A876-48CE-B989-753AE2A0962E}" type="presParOf" srcId="{1180B069-2DEE-48BF-B770-4532EC529CA1}" destId="{E7C3985B-C704-4218-97D1-CE06C3C108A5}" srcOrd="0" destOrd="0" presId="urn:microsoft.com/office/officeart/2018/2/layout/IconLabelDescriptionList"/>
    <dgm:cxn modelId="{5F1E4919-348D-479D-B8D5-DCC289DE7BB9}" type="presParOf" srcId="{1180B069-2DEE-48BF-B770-4532EC529CA1}" destId="{A001E02D-E0D3-4A89-ACC1-CD277D599EA8}" srcOrd="1" destOrd="0" presId="urn:microsoft.com/office/officeart/2018/2/layout/IconLabelDescriptionList"/>
    <dgm:cxn modelId="{2468CEEA-81F4-4295-92DC-1D4AEF9D4E7C}" type="presParOf" srcId="{1180B069-2DEE-48BF-B770-4532EC529CA1}" destId="{6CB620F5-511D-493A-AC77-DF27DEAEB833}" srcOrd="2" destOrd="0" presId="urn:microsoft.com/office/officeart/2018/2/layout/IconLabelDescriptionList"/>
    <dgm:cxn modelId="{42FD5E0A-CCEF-413E-A38C-FEAAE4736574}" type="presParOf" srcId="{1180B069-2DEE-48BF-B770-4532EC529CA1}" destId="{A2BB55B6-687C-43E0-8BB6-8C66EDF0DD3D}" srcOrd="3" destOrd="0" presId="urn:microsoft.com/office/officeart/2018/2/layout/IconLabelDescriptionList"/>
    <dgm:cxn modelId="{C4970A65-ECA4-421E-8AC2-77952B8C2745}" type="presParOf" srcId="{1180B069-2DEE-48BF-B770-4532EC529CA1}" destId="{A30074E3-61CB-4F52-9056-921E6792353D}" srcOrd="4" destOrd="0" presId="urn:microsoft.com/office/officeart/2018/2/layout/IconLabelDescriptionList"/>
    <dgm:cxn modelId="{0EB99DC4-17A1-40B2-8BC7-73501B59BE43}" type="presParOf" srcId="{B27941A9-9B16-40D3-A48B-BCA5BAB0F084}" destId="{5B99741C-24B7-40C5-9204-FAFD8E2D95CA}" srcOrd="5" destOrd="0" presId="urn:microsoft.com/office/officeart/2018/2/layout/IconLabelDescriptionList"/>
    <dgm:cxn modelId="{3B2099D8-E7ED-4AB3-A789-27E2DBD210DF}" type="presParOf" srcId="{B27941A9-9B16-40D3-A48B-BCA5BAB0F084}" destId="{B957D2B7-B1CE-45D5-9F12-DA3E748F8A2C}" srcOrd="6" destOrd="0" presId="urn:microsoft.com/office/officeart/2018/2/layout/IconLabelDescriptionList"/>
    <dgm:cxn modelId="{E25A3757-9243-4EBD-98F5-0AE4D4C5E202}" type="presParOf" srcId="{B957D2B7-B1CE-45D5-9F12-DA3E748F8A2C}" destId="{46FE5FD9-3868-40D0-A54F-F513DEDBF3B9}" srcOrd="0" destOrd="0" presId="urn:microsoft.com/office/officeart/2018/2/layout/IconLabelDescriptionList"/>
    <dgm:cxn modelId="{D1717E9E-3275-46EA-BFB4-C955C041C871}" type="presParOf" srcId="{B957D2B7-B1CE-45D5-9F12-DA3E748F8A2C}" destId="{533F1DC7-62AC-45AA-9014-17C03008DBC1}" srcOrd="1" destOrd="0" presId="urn:microsoft.com/office/officeart/2018/2/layout/IconLabelDescriptionList"/>
    <dgm:cxn modelId="{80BE6BB6-AE53-4A7F-87C5-52F2D4AF5D15}" type="presParOf" srcId="{B957D2B7-B1CE-45D5-9F12-DA3E748F8A2C}" destId="{327D0296-C3F0-4333-B09E-50FEA6EC2EA6}" srcOrd="2" destOrd="0" presId="urn:microsoft.com/office/officeart/2018/2/layout/IconLabelDescriptionList"/>
    <dgm:cxn modelId="{CDABFA92-8BB6-4E22-8152-2CC58C831B37}" type="presParOf" srcId="{B957D2B7-B1CE-45D5-9F12-DA3E748F8A2C}" destId="{36FFD046-B72E-4B47-A4B9-E73FD8F050B4}" srcOrd="3" destOrd="0" presId="urn:microsoft.com/office/officeart/2018/2/layout/IconLabelDescriptionList"/>
    <dgm:cxn modelId="{A68DEA79-C283-4EC8-9832-AD8561D932ED}" type="presParOf" srcId="{B957D2B7-B1CE-45D5-9F12-DA3E748F8A2C}" destId="{DE16CC6A-FB5E-4942-A7B5-28BA06F54EE4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981EA4-F63A-DB42-ADC4-97B0A109673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s-ES"/>
        </a:p>
      </dgm:t>
    </dgm:pt>
    <dgm:pt modelId="{112A93AB-6581-2149-8363-F3D62D32289D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s-ES" dirty="0"/>
            <a:t>Mayor capacidad de las máquinas y ordenadores para reconocer patrones</a:t>
          </a:r>
        </a:p>
      </dgm:t>
    </dgm:pt>
    <dgm:pt modelId="{AAC84E11-0D07-084A-A4DB-351BF52033CA}" type="parTrans" cxnId="{D109908D-010D-9541-986A-6B71BADB5993}">
      <dgm:prSet/>
      <dgm:spPr/>
      <dgm:t>
        <a:bodyPr/>
        <a:lstStyle/>
        <a:p>
          <a:endParaRPr lang="es-ES"/>
        </a:p>
      </dgm:t>
    </dgm:pt>
    <dgm:pt modelId="{4B9A8424-11A8-0A4D-B5C5-6A133A75CEB0}" type="sibTrans" cxnId="{D109908D-010D-9541-986A-6B71BADB5993}">
      <dgm:prSet/>
      <dgm:spPr/>
      <dgm:t>
        <a:bodyPr/>
        <a:lstStyle/>
        <a:p>
          <a:endParaRPr lang="es-ES"/>
        </a:p>
      </dgm:t>
    </dgm:pt>
    <dgm:pt modelId="{490BC5BC-4A67-024C-B820-01B61B54464A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s-ES" dirty="0"/>
            <a:t>Desarrollo del aprendizaje </a:t>
          </a:r>
          <a:r>
            <a:rPr lang="es-ES" dirty="0" err="1"/>
            <a:t>automático</a:t>
          </a:r>
          <a:r>
            <a:rPr lang="es-ES" dirty="0"/>
            <a:t> de las </a:t>
          </a:r>
          <a:r>
            <a:rPr lang="es-ES" dirty="0" err="1"/>
            <a:t>máquinas</a:t>
          </a:r>
          <a:r>
            <a:rPr lang="es-ES" dirty="0"/>
            <a:t> </a:t>
          </a:r>
        </a:p>
      </dgm:t>
    </dgm:pt>
    <dgm:pt modelId="{0788E070-B4F2-C043-B6DB-BDBA36C19055}" type="parTrans" cxnId="{F83D827D-6788-1245-84D6-93E66999E80F}">
      <dgm:prSet/>
      <dgm:spPr/>
      <dgm:t>
        <a:bodyPr/>
        <a:lstStyle/>
        <a:p>
          <a:endParaRPr lang="es-ES"/>
        </a:p>
      </dgm:t>
    </dgm:pt>
    <dgm:pt modelId="{1B835B7B-871D-F94F-ACB0-2908BFF9D7B8}" type="sibTrans" cxnId="{F83D827D-6788-1245-84D6-93E66999E80F}">
      <dgm:prSet/>
      <dgm:spPr/>
      <dgm:t>
        <a:bodyPr/>
        <a:lstStyle/>
        <a:p>
          <a:endParaRPr lang="es-ES"/>
        </a:p>
      </dgm:t>
    </dgm:pt>
    <dgm:pt modelId="{1EDD4781-BEAF-CC4F-8EB8-DB59366CFFCB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s-ES" dirty="0"/>
            <a:t>Incremento exponencial de la capacidad de </a:t>
          </a:r>
          <a:r>
            <a:rPr lang="es-ES" dirty="0" err="1"/>
            <a:t>computación</a:t>
          </a:r>
          <a:r>
            <a:rPr lang="es-ES" dirty="0"/>
            <a:t> y el uso masivo de datos.</a:t>
          </a:r>
        </a:p>
      </dgm:t>
    </dgm:pt>
    <dgm:pt modelId="{599D0453-C028-B648-AA7D-BFC67C8B3378}" type="parTrans" cxnId="{ECD05055-E408-D544-A12F-820F8BC5FFCE}">
      <dgm:prSet/>
      <dgm:spPr/>
      <dgm:t>
        <a:bodyPr/>
        <a:lstStyle/>
        <a:p>
          <a:endParaRPr lang="es-ES"/>
        </a:p>
      </dgm:t>
    </dgm:pt>
    <dgm:pt modelId="{3C7CA326-1C40-5542-A6BA-B7DEE46841A4}" type="sibTrans" cxnId="{ECD05055-E408-D544-A12F-820F8BC5FFCE}">
      <dgm:prSet/>
      <dgm:spPr/>
      <dgm:t>
        <a:bodyPr/>
        <a:lstStyle/>
        <a:p>
          <a:endParaRPr lang="es-ES"/>
        </a:p>
      </dgm:t>
    </dgm:pt>
    <dgm:pt modelId="{A8091D37-D3F8-4B31-806A-795171B95894}" type="pres">
      <dgm:prSet presAssocID="{FC981EA4-F63A-DB42-ADC4-97B0A1096737}" presName="root" presStyleCnt="0">
        <dgm:presLayoutVars>
          <dgm:dir/>
          <dgm:resizeHandles val="exact"/>
        </dgm:presLayoutVars>
      </dgm:prSet>
      <dgm:spPr/>
    </dgm:pt>
    <dgm:pt modelId="{7492B5ED-105E-4546-B45F-39F37071D69D}" type="pres">
      <dgm:prSet presAssocID="{112A93AB-6581-2149-8363-F3D62D32289D}" presName="compNode" presStyleCnt="0"/>
      <dgm:spPr/>
    </dgm:pt>
    <dgm:pt modelId="{DE1F92DB-956A-4EEB-AA3D-2DD3C6AB88C6}" type="pres">
      <dgm:prSet presAssocID="{112A93AB-6581-2149-8363-F3D62D32289D}" presName="bgRect" presStyleLbl="bgShp" presStyleIdx="0" presStyleCnt="3"/>
      <dgm:spPr/>
    </dgm:pt>
    <dgm:pt modelId="{EB10E158-3D7A-4FC8-8B0F-5E560FA75868}" type="pres">
      <dgm:prSet presAssocID="{112A93AB-6581-2149-8363-F3D62D32289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0B642D1-6977-43ED-9F5D-118D46FBBDE8}" type="pres">
      <dgm:prSet presAssocID="{112A93AB-6581-2149-8363-F3D62D32289D}" presName="spaceRect" presStyleCnt="0"/>
      <dgm:spPr/>
    </dgm:pt>
    <dgm:pt modelId="{58A464A1-AADF-48E1-A565-0BAAA29D8563}" type="pres">
      <dgm:prSet presAssocID="{112A93AB-6581-2149-8363-F3D62D32289D}" presName="parTx" presStyleLbl="revTx" presStyleIdx="0" presStyleCnt="3">
        <dgm:presLayoutVars>
          <dgm:chMax val="0"/>
          <dgm:chPref val="0"/>
        </dgm:presLayoutVars>
      </dgm:prSet>
      <dgm:spPr/>
    </dgm:pt>
    <dgm:pt modelId="{A32C4FAF-785B-4765-B9C1-11126C733D05}" type="pres">
      <dgm:prSet presAssocID="{4B9A8424-11A8-0A4D-B5C5-6A133A75CEB0}" presName="sibTrans" presStyleCnt="0"/>
      <dgm:spPr/>
    </dgm:pt>
    <dgm:pt modelId="{1BE84D17-9A75-4929-B320-D11F639CDA61}" type="pres">
      <dgm:prSet presAssocID="{490BC5BC-4A67-024C-B820-01B61B54464A}" presName="compNode" presStyleCnt="0"/>
      <dgm:spPr/>
    </dgm:pt>
    <dgm:pt modelId="{1ADE054F-4A50-4AC2-9688-B7E75C162ECB}" type="pres">
      <dgm:prSet presAssocID="{490BC5BC-4A67-024C-B820-01B61B54464A}" presName="bgRect" presStyleLbl="bgShp" presStyleIdx="1" presStyleCnt="3"/>
      <dgm:spPr/>
    </dgm:pt>
    <dgm:pt modelId="{C7BF0270-9AEC-4CD6-99BD-7C2EC479ECCA}" type="pres">
      <dgm:prSet presAssocID="{490BC5BC-4A67-024C-B820-01B61B54464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estro"/>
        </a:ext>
      </dgm:extLst>
    </dgm:pt>
    <dgm:pt modelId="{B7B1822E-28D3-48AD-BEEE-AA4AFB11775D}" type="pres">
      <dgm:prSet presAssocID="{490BC5BC-4A67-024C-B820-01B61B54464A}" presName="spaceRect" presStyleCnt="0"/>
      <dgm:spPr/>
    </dgm:pt>
    <dgm:pt modelId="{AADF704D-E840-423E-A919-0751D9C5A42A}" type="pres">
      <dgm:prSet presAssocID="{490BC5BC-4A67-024C-B820-01B61B54464A}" presName="parTx" presStyleLbl="revTx" presStyleIdx="1" presStyleCnt="3">
        <dgm:presLayoutVars>
          <dgm:chMax val="0"/>
          <dgm:chPref val="0"/>
        </dgm:presLayoutVars>
      </dgm:prSet>
      <dgm:spPr/>
    </dgm:pt>
    <dgm:pt modelId="{E0EF0BDD-70F2-4AD7-B78D-EC353AFD40B3}" type="pres">
      <dgm:prSet presAssocID="{1B835B7B-871D-F94F-ACB0-2908BFF9D7B8}" presName="sibTrans" presStyleCnt="0"/>
      <dgm:spPr/>
    </dgm:pt>
    <dgm:pt modelId="{DBE8F9E3-65F5-4809-95FD-C4C553E4F1DA}" type="pres">
      <dgm:prSet presAssocID="{1EDD4781-BEAF-CC4F-8EB8-DB59366CFFCB}" presName="compNode" presStyleCnt="0"/>
      <dgm:spPr/>
    </dgm:pt>
    <dgm:pt modelId="{4D01AC93-2970-40F9-8E20-691208147789}" type="pres">
      <dgm:prSet presAssocID="{1EDD4781-BEAF-CC4F-8EB8-DB59366CFFCB}" presName="bgRect" presStyleLbl="bgShp" presStyleIdx="2" presStyleCnt="3"/>
      <dgm:spPr/>
    </dgm:pt>
    <dgm:pt modelId="{B5DAD3F0-90A9-4D61-9DC7-A02720347FEF}" type="pres">
      <dgm:prSet presAssocID="{1EDD4781-BEAF-CC4F-8EB8-DB59366CFFC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e de datos"/>
        </a:ext>
      </dgm:extLst>
    </dgm:pt>
    <dgm:pt modelId="{4683AD52-D38A-4D03-926B-943FB4E7DAED}" type="pres">
      <dgm:prSet presAssocID="{1EDD4781-BEAF-CC4F-8EB8-DB59366CFFCB}" presName="spaceRect" presStyleCnt="0"/>
      <dgm:spPr/>
    </dgm:pt>
    <dgm:pt modelId="{A7F307E5-A1DB-4017-98F4-3CAE3185A531}" type="pres">
      <dgm:prSet presAssocID="{1EDD4781-BEAF-CC4F-8EB8-DB59366CFFC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02DB127-C893-9D43-AB96-E612879A59BE}" type="presOf" srcId="{112A93AB-6581-2149-8363-F3D62D32289D}" destId="{58A464A1-AADF-48E1-A565-0BAAA29D8563}" srcOrd="0" destOrd="0" presId="urn:microsoft.com/office/officeart/2018/2/layout/IconVerticalSolidList"/>
    <dgm:cxn modelId="{ECD05055-E408-D544-A12F-820F8BC5FFCE}" srcId="{FC981EA4-F63A-DB42-ADC4-97B0A1096737}" destId="{1EDD4781-BEAF-CC4F-8EB8-DB59366CFFCB}" srcOrd="2" destOrd="0" parTransId="{599D0453-C028-B648-AA7D-BFC67C8B3378}" sibTransId="{3C7CA326-1C40-5542-A6BA-B7DEE46841A4}"/>
    <dgm:cxn modelId="{00FF4861-B369-7A4F-9438-E61308469BB3}" type="presOf" srcId="{FC981EA4-F63A-DB42-ADC4-97B0A1096737}" destId="{A8091D37-D3F8-4B31-806A-795171B95894}" srcOrd="0" destOrd="0" presId="urn:microsoft.com/office/officeart/2018/2/layout/IconVerticalSolidList"/>
    <dgm:cxn modelId="{53A74C61-E7D6-FE4C-94D5-E63DA4061276}" type="presOf" srcId="{1EDD4781-BEAF-CC4F-8EB8-DB59366CFFCB}" destId="{A7F307E5-A1DB-4017-98F4-3CAE3185A531}" srcOrd="0" destOrd="0" presId="urn:microsoft.com/office/officeart/2018/2/layout/IconVerticalSolidList"/>
    <dgm:cxn modelId="{F83D827D-6788-1245-84D6-93E66999E80F}" srcId="{FC981EA4-F63A-DB42-ADC4-97B0A1096737}" destId="{490BC5BC-4A67-024C-B820-01B61B54464A}" srcOrd="1" destOrd="0" parTransId="{0788E070-B4F2-C043-B6DB-BDBA36C19055}" sibTransId="{1B835B7B-871D-F94F-ACB0-2908BFF9D7B8}"/>
    <dgm:cxn modelId="{D109908D-010D-9541-986A-6B71BADB5993}" srcId="{FC981EA4-F63A-DB42-ADC4-97B0A1096737}" destId="{112A93AB-6581-2149-8363-F3D62D32289D}" srcOrd="0" destOrd="0" parTransId="{AAC84E11-0D07-084A-A4DB-351BF52033CA}" sibTransId="{4B9A8424-11A8-0A4D-B5C5-6A133A75CEB0}"/>
    <dgm:cxn modelId="{985502FD-2882-494D-864D-ECEC6AEC9E77}" type="presOf" srcId="{490BC5BC-4A67-024C-B820-01B61B54464A}" destId="{AADF704D-E840-423E-A919-0751D9C5A42A}" srcOrd="0" destOrd="0" presId="urn:microsoft.com/office/officeart/2018/2/layout/IconVerticalSolidList"/>
    <dgm:cxn modelId="{4256EA35-9351-D042-BB40-B828E59D4DC5}" type="presParOf" srcId="{A8091D37-D3F8-4B31-806A-795171B95894}" destId="{7492B5ED-105E-4546-B45F-39F37071D69D}" srcOrd="0" destOrd="0" presId="urn:microsoft.com/office/officeart/2018/2/layout/IconVerticalSolidList"/>
    <dgm:cxn modelId="{AA1902AB-C6AB-4F4B-885D-B5730C3EAC0A}" type="presParOf" srcId="{7492B5ED-105E-4546-B45F-39F37071D69D}" destId="{DE1F92DB-956A-4EEB-AA3D-2DD3C6AB88C6}" srcOrd="0" destOrd="0" presId="urn:microsoft.com/office/officeart/2018/2/layout/IconVerticalSolidList"/>
    <dgm:cxn modelId="{919E11B4-C720-6045-9914-FED5266EFE59}" type="presParOf" srcId="{7492B5ED-105E-4546-B45F-39F37071D69D}" destId="{EB10E158-3D7A-4FC8-8B0F-5E560FA75868}" srcOrd="1" destOrd="0" presId="urn:microsoft.com/office/officeart/2018/2/layout/IconVerticalSolidList"/>
    <dgm:cxn modelId="{71F6AA80-D2EF-344B-9EE5-AA46A01685B0}" type="presParOf" srcId="{7492B5ED-105E-4546-B45F-39F37071D69D}" destId="{40B642D1-6977-43ED-9F5D-118D46FBBDE8}" srcOrd="2" destOrd="0" presId="urn:microsoft.com/office/officeart/2018/2/layout/IconVerticalSolidList"/>
    <dgm:cxn modelId="{BE248F2C-7DA8-E84E-95E0-1EDB5044E31E}" type="presParOf" srcId="{7492B5ED-105E-4546-B45F-39F37071D69D}" destId="{58A464A1-AADF-48E1-A565-0BAAA29D8563}" srcOrd="3" destOrd="0" presId="urn:microsoft.com/office/officeart/2018/2/layout/IconVerticalSolidList"/>
    <dgm:cxn modelId="{DDEC15BC-A8C0-6040-B05F-344525C5FB5B}" type="presParOf" srcId="{A8091D37-D3F8-4B31-806A-795171B95894}" destId="{A32C4FAF-785B-4765-B9C1-11126C733D05}" srcOrd="1" destOrd="0" presId="urn:microsoft.com/office/officeart/2018/2/layout/IconVerticalSolidList"/>
    <dgm:cxn modelId="{3E912DDB-6AE5-054F-AA08-CBCFCB9EA966}" type="presParOf" srcId="{A8091D37-D3F8-4B31-806A-795171B95894}" destId="{1BE84D17-9A75-4929-B320-D11F639CDA61}" srcOrd="2" destOrd="0" presId="urn:microsoft.com/office/officeart/2018/2/layout/IconVerticalSolidList"/>
    <dgm:cxn modelId="{D3709D48-A418-2F45-8F51-0731F2D1B268}" type="presParOf" srcId="{1BE84D17-9A75-4929-B320-D11F639CDA61}" destId="{1ADE054F-4A50-4AC2-9688-B7E75C162ECB}" srcOrd="0" destOrd="0" presId="urn:microsoft.com/office/officeart/2018/2/layout/IconVerticalSolidList"/>
    <dgm:cxn modelId="{43BAF10F-5987-584D-95C6-78C5C19C1854}" type="presParOf" srcId="{1BE84D17-9A75-4929-B320-D11F639CDA61}" destId="{C7BF0270-9AEC-4CD6-99BD-7C2EC479ECCA}" srcOrd="1" destOrd="0" presId="urn:microsoft.com/office/officeart/2018/2/layout/IconVerticalSolidList"/>
    <dgm:cxn modelId="{D4C042CC-0948-1D47-A3A8-961344676ED7}" type="presParOf" srcId="{1BE84D17-9A75-4929-B320-D11F639CDA61}" destId="{B7B1822E-28D3-48AD-BEEE-AA4AFB11775D}" srcOrd="2" destOrd="0" presId="urn:microsoft.com/office/officeart/2018/2/layout/IconVerticalSolidList"/>
    <dgm:cxn modelId="{19DA29B6-5794-A244-B3F3-D10D7F7669C5}" type="presParOf" srcId="{1BE84D17-9A75-4929-B320-D11F639CDA61}" destId="{AADF704D-E840-423E-A919-0751D9C5A42A}" srcOrd="3" destOrd="0" presId="urn:microsoft.com/office/officeart/2018/2/layout/IconVerticalSolidList"/>
    <dgm:cxn modelId="{03D7EEB7-5687-7C43-989B-036369EFD3A7}" type="presParOf" srcId="{A8091D37-D3F8-4B31-806A-795171B95894}" destId="{E0EF0BDD-70F2-4AD7-B78D-EC353AFD40B3}" srcOrd="3" destOrd="0" presId="urn:microsoft.com/office/officeart/2018/2/layout/IconVerticalSolidList"/>
    <dgm:cxn modelId="{8F3B854A-3787-B049-821D-7B6A32B7D731}" type="presParOf" srcId="{A8091D37-D3F8-4B31-806A-795171B95894}" destId="{DBE8F9E3-65F5-4809-95FD-C4C553E4F1DA}" srcOrd="4" destOrd="0" presId="urn:microsoft.com/office/officeart/2018/2/layout/IconVerticalSolidList"/>
    <dgm:cxn modelId="{6F6A6FFD-21A4-7D41-9845-2EBED7AC26E3}" type="presParOf" srcId="{DBE8F9E3-65F5-4809-95FD-C4C553E4F1DA}" destId="{4D01AC93-2970-40F9-8E20-691208147789}" srcOrd="0" destOrd="0" presId="urn:microsoft.com/office/officeart/2018/2/layout/IconVerticalSolidList"/>
    <dgm:cxn modelId="{E0A553DE-0B52-1643-B61B-7C958AF86F0B}" type="presParOf" srcId="{DBE8F9E3-65F5-4809-95FD-C4C553E4F1DA}" destId="{B5DAD3F0-90A9-4D61-9DC7-A02720347FEF}" srcOrd="1" destOrd="0" presId="urn:microsoft.com/office/officeart/2018/2/layout/IconVerticalSolidList"/>
    <dgm:cxn modelId="{17B7CB27-D799-F041-BE04-C0D02EB228B3}" type="presParOf" srcId="{DBE8F9E3-65F5-4809-95FD-C4C553E4F1DA}" destId="{4683AD52-D38A-4D03-926B-943FB4E7DAED}" srcOrd="2" destOrd="0" presId="urn:microsoft.com/office/officeart/2018/2/layout/IconVerticalSolidList"/>
    <dgm:cxn modelId="{52005A48-40FF-F149-8FE9-26B488D1826B}" type="presParOf" srcId="{DBE8F9E3-65F5-4809-95FD-C4C553E4F1DA}" destId="{A7F307E5-A1DB-4017-98F4-3CAE3185A53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7315CD-EE92-D841-A0F4-12C38C69F12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s-ES"/>
        </a:p>
      </dgm:t>
    </dgm:pt>
    <dgm:pt modelId="{BA0F76F1-8633-C64D-8CFB-A20113D16AC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/>
            <a:t>Dato</a:t>
          </a:r>
        </a:p>
      </dgm:t>
    </dgm:pt>
    <dgm:pt modelId="{D026A883-2D18-024E-9949-3B041E30D312}" type="parTrans" cxnId="{27212E49-9C15-7141-B112-30C765757736}">
      <dgm:prSet/>
      <dgm:spPr/>
      <dgm:t>
        <a:bodyPr/>
        <a:lstStyle/>
        <a:p>
          <a:endParaRPr lang="es-ES"/>
        </a:p>
      </dgm:t>
    </dgm:pt>
    <dgm:pt modelId="{B1A45488-379F-8C4B-B99D-FE0E8A6873DB}" type="sibTrans" cxnId="{27212E49-9C15-7141-B112-30C765757736}">
      <dgm:prSet/>
      <dgm:spPr/>
      <dgm:t>
        <a:bodyPr/>
        <a:lstStyle/>
        <a:p>
          <a:endParaRPr lang="es-ES"/>
        </a:p>
      </dgm:t>
    </dgm:pt>
    <dgm:pt modelId="{EE3F8FD8-6733-1B40-BEE4-D7D80A53145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 baseline="0"/>
            <a:t>Información</a:t>
          </a:r>
          <a:endParaRPr lang="es-ES"/>
        </a:p>
      </dgm:t>
    </dgm:pt>
    <dgm:pt modelId="{542A9952-A82D-5D47-9089-1DFFE3A1D536}" type="parTrans" cxnId="{87D27868-9D10-7846-A401-8AFFA588B780}">
      <dgm:prSet/>
      <dgm:spPr/>
      <dgm:t>
        <a:bodyPr/>
        <a:lstStyle/>
        <a:p>
          <a:endParaRPr lang="es-ES"/>
        </a:p>
      </dgm:t>
    </dgm:pt>
    <dgm:pt modelId="{97212DA7-6454-E140-951C-47688294F723}" type="sibTrans" cxnId="{87D27868-9D10-7846-A401-8AFFA588B780}">
      <dgm:prSet/>
      <dgm:spPr/>
      <dgm:t>
        <a:bodyPr/>
        <a:lstStyle/>
        <a:p>
          <a:endParaRPr lang="es-ES"/>
        </a:p>
      </dgm:t>
    </dgm:pt>
    <dgm:pt modelId="{EE9528B9-ECD8-E343-994C-EF065D180F2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/>
            <a:t>Conocimiento</a:t>
          </a:r>
        </a:p>
      </dgm:t>
    </dgm:pt>
    <dgm:pt modelId="{5219C4C5-F5FC-FE43-B797-AD865B512D5E}" type="parTrans" cxnId="{E32A83F1-C645-774E-9D0E-019325A04676}">
      <dgm:prSet/>
      <dgm:spPr/>
      <dgm:t>
        <a:bodyPr/>
        <a:lstStyle/>
        <a:p>
          <a:endParaRPr lang="es-ES"/>
        </a:p>
      </dgm:t>
    </dgm:pt>
    <dgm:pt modelId="{C88C49B3-1A28-CB44-A049-126C54A67154}" type="sibTrans" cxnId="{E32A83F1-C645-774E-9D0E-019325A04676}">
      <dgm:prSet/>
      <dgm:spPr/>
      <dgm:t>
        <a:bodyPr/>
        <a:lstStyle/>
        <a:p>
          <a:endParaRPr lang="es-ES"/>
        </a:p>
      </dgm:t>
    </dgm:pt>
    <dgm:pt modelId="{66310E05-F83E-4FA0-9CF9-CB02F5E51715}" type="pres">
      <dgm:prSet presAssocID="{537315CD-EE92-D841-A0F4-12C38C69F120}" presName="root" presStyleCnt="0">
        <dgm:presLayoutVars>
          <dgm:dir/>
          <dgm:resizeHandles val="exact"/>
        </dgm:presLayoutVars>
      </dgm:prSet>
      <dgm:spPr/>
    </dgm:pt>
    <dgm:pt modelId="{F10AECB6-6A64-4A77-B759-91A28667FDF2}" type="pres">
      <dgm:prSet presAssocID="{BA0F76F1-8633-C64D-8CFB-A20113D16AC2}" presName="compNode" presStyleCnt="0"/>
      <dgm:spPr/>
    </dgm:pt>
    <dgm:pt modelId="{153850B9-7D3E-40E3-B346-AD2AA411C5C0}" type="pres">
      <dgm:prSet presAssocID="{BA0F76F1-8633-C64D-8CFB-A20113D16AC2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B0A1E72-8FFF-4D5A-B0E3-8F81E85BAAAF}" type="pres">
      <dgm:prSet presAssocID="{BA0F76F1-8633-C64D-8CFB-A20113D16AC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55F459AD-5394-4072-A9EF-4CC30E84BA7D}" type="pres">
      <dgm:prSet presAssocID="{BA0F76F1-8633-C64D-8CFB-A20113D16AC2}" presName="spaceRect" presStyleCnt="0"/>
      <dgm:spPr/>
    </dgm:pt>
    <dgm:pt modelId="{1C050C98-A4A7-44CF-B3A9-90D2E1D2B6AD}" type="pres">
      <dgm:prSet presAssocID="{BA0F76F1-8633-C64D-8CFB-A20113D16AC2}" presName="textRect" presStyleLbl="revTx" presStyleIdx="0" presStyleCnt="3">
        <dgm:presLayoutVars>
          <dgm:chMax val="1"/>
          <dgm:chPref val="1"/>
        </dgm:presLayoutVars>
      </dgm:prSet>
      <dgm:spPr/>
    </dgm:pt>
    <dgm:pt modelId="{35241DA4-847C-4831-AAD5-831D5490AE81}" type="pres">
      <dgm:prSet presAssocID="{B1A45488-379F-8C4B-B99D-FE0E8A6873DB}" presName="sibTrans" presStyleCnt="0"/>
      <dgm:spPr/>
    </dgm:pt>
    <dgm:pt modelId="{80E0CD0D-2E19-4388-AE72-0A1F53B70636}" type="pres">
      <dgm:prSet presAssocID="{EE3F8FD8-6733-1B40-BEE4-D7D80A53145D}" presName="compNode" presStyleCnt="0"/>
      <dgm:spPr/>
    </dgm:pt>
    <dgm:pt modelId="{B0A62785-32F3-4EE9-92D0-E28153750328}" type="pres">
      <dgm:prSet presAssocID="{EE3F8FD8-6733-1B40-BEE4-D7D80A53145D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4A5B41D-D6EC-4E4F-9EE9-0676DF53C8F7}" type="pres">
      <dgm:prSet presAssocID="{EE3F8FD8-6733-1B40-BEE4-D7D80A53145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ormación"/>
        </a:ext>
      </dgm:extLst>
    </dgm:pt>
    <dgm:pt modelId="{7DA72B4C-13CD-4891-88F4-0F1D17695A38}" type="pres">
      <dgm:prSet presAssocID="{EE3F8FD8-6733-1B40-BEE4-D7D80A53145D}" presName="spaceRect" presStyleCnt="0"/>
      <dgm:spPr/>
    </dgm:pt>
    <dgm:pt modelId="{EBC6138F-4618-4941-8865-D8F746DA437B}" type="pres">
      <dgm:prSet presAssocID="{EE3F8FD8-6733-1B40-BEE4-D7D80A53145D}" presName="textRect" presStyleLbl="revTx" presStyleIdx="1" presStyleCnt="3">
        <dgm:presLayoutVars>
          <dgm:chMax val="1"/>
          <dgm:chPref val="1"/>
        </dgm:presLayoutVars>
      </dgm:prSet>
      <dgm:spPr/>
    </dgm:pt>
    <dgm:pt modelId="{7B30F4BB-777E-4E5A-8A27-0ED881A7520F}" type="pres">
      <dgm:prSet presAssocID="{97212DA7-6454-E140-951C-47688294F723}" presName="sibTrans" presStyleCnt="0"/>
      <dgm:spPr/>
    </dgm:pt>
    <dgm:pt modelId="{5A9B7194-0C79-4845-9634-B35CB9D05E3E}" type="pres">
      <dgm:prSet presAssocID="{EE9528B9-ECD8-E343-994C-EF065D180F2F}" presName="compNode" presStyleCnt="0"/>
      <dgm:spPr/>
    </dgm:pt>
    <dgm:pt modelId="{186E7FD9-9598-4F52-8F6E-8A9AF1FB8A96}" type="pres">
      <dgm:prSet presAssocID="{EE9528B9-ECD8-E343-994C-EF065D180F2F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AACDF9C-4A51-4AD9-BFDA-AE552BE819C7}" type="pres">
      <dgm:prSet presAssocID="{EE9528B9-ECD8-E343-994C-EF065D180F2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6D913F66-926E-44FE-BAAF-B004D5C569A4}" type="pres">
      <dgm:prSet presAssocID="{EE9528B9-ECD8-E343-994C-EF065D180F2F}" presName="spaceRect" presStyleCnt="0"/>
      <dgm:spPr/>
    </dgm:pt>
    <dgm:pt modelId="{88718CA3-6CD2-4897-B022-CD49A6AA959E}" type="pres">
      <dgm:prSet presAssocID="{EE9528B9-ECD8-E343-994C-EF065D180F2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75D7C18-E0B8-3B43-9607-31B66D01CA7F}" type="presOf" srcId="{EE9528B9-ECD8-E343-994C-EF065D180F2F}" destId="{88718CA3-6CD2-4897-B022-CD49A6AA959E}" srcOrd="0" destOrd="0" presId="urn:microsoft.com/office/officeart/2018/5/layout/IconLeafLabelList"/>
    <dgm:cxn modelId="{2099052C-240B-5944-B3AE-197ADD37457C}" type="presOf" srcId="{537315CD-EE92-D841-A0F4-12C38C69F120}" destId="{66310E05-F83E-4FA0-9CF9-CB02F5E51715}" srcOrd="0" destOrd="0" presId="urn:microsoft.com/office/officeart/2018/5/layout/IconLeafLabelList"/>
    <dgm:cxn modelId="{7C4DEB2C-ED03-EE48-92AE-4484156F4C0B}" type="presOf" srcId="{EE3F8FD8-6733-1B40-BEE4-D7D80A53145D}" destId="{EBC6138F-4618-4941-8865-D8F746DA437B}" srcOrd="0" destOrd="0" presId="urn:microsoft.com/office/officeart/2018/5/layout/IconLeafLabelList"/>
    <dgm:cxn modelId="{27212E49-9C15-7141-B112-30C765757736}" srcId="{537315CD-EE92-D841-A0F4-12C38C69F120}" destId="{BA0F76F1-8633-C64D-8CFB-A20113D16AC2}" srcOrd="0" destOrd="0" parTransId="{D026A883-2D18-024E-9949-3B041E30D312}" sibTransId="{B1A45488-379F-8C4B-B99D-FE0E8A6873DB}"/>
    <dgm:cxn modelId="{87D27868-9D10-7846-A401-8AFFA588B780}" srcId="{537315CD-EE92-D841-A0F4-12C38C69F120}" destId="{EE3F8FD8-6733-1B40-BEE4-D7D80A53145D}" srcOrd="1" destOrd="0" parTransId="{542A9952-A82D-5D47-9089-1DFFE3A1D536}" sibTransId="{97212DA7-6454-E140-951C-47688294F723}"/>
    <dgm:cxn modelId="{47EE966C-3A69-6A44-BF83-A3992E1C3118}" type="presOf" srcId="{BA0F76F1-8633-C64D-8CFB-A20113D16AC2}" destId="{1C050C98-A4A7-44CF-B3A9-90D2E1D2B6AD}" srcOrd="0" destOrd="0" presId="urn:microsoft.com/office/officeart/2018/5/layout/IconLeafLabelList"/>
    <dgm:cxn modelId="{E32A83F1-C645-774E-9D0E-019325A04676}" srcId="{537315CD-EE92-D841-A0F4-12C38C69F120}" destId="{EE9528B9-ECD8-E343-994C-EF065D180F2F}" srcOrd="2" destOrd="0" parTransId="{5219C4C5-F5FC-FE43-B797-AD865B512D5E}" sibTransId="{C88C49B3-1A28-CB44-A049-126C54A67154}"/>
    <dgm:cxn modelId="{DFD3AE8E-9FB0-7F4F-993C-4CD3D280CFD5}" type="presParOf" srcId="{66310E05-F83E-4FA0-9CF9-CB02F5E51715}" destId="{F10AECB6-6A64-4A77-B759-91A28667FDF2}" srcOrd="0" destOrd="0" presId="urn:microsoft.com/office/officeart/2018/5/layout/IconLeafLabelList"/>
    <dgm:cxn modelId="{F2274214-DA1E-C744-B747-1DA710B98B46}" type="presParOf" srcId="{F10AECB6-6A64-4A77-B759-91A28667FDF2}" destId="{153850B9-7D3E-40E3-B346-AD2AA411C5C0}" srcOrd="0" destOrd="0" presId="urn:microsoft.com/office/officeart/2018/5/layout/IconLeafLabelList"/>
    <dgm:cxn modelId="{946CDE7D-0D31-1B46-B354-EC03946216F5}" type="presParOf" srcId="{F10AECB6-6A64-4A77-B759-91A28667FDF2}" destId="{DB0A1E72-8FFF-4D5A-B0E3-8F81E85BAAAF}" srcOrd="1" destOrd="0" presId="urn:microsoft.com/office/officeart/2018/5/layout/IconLeafLabelList"/>
    <dgm:cxn modelId="{B0C27F51-943C-9E4C-BBB7-2A7A0360D891}" type="presParOf" srcId="{F10AECB6-6A64-4A77-B759-91A28667FDF2}" destId="{55F459AD-5394-4072-A9EF-4CC30E84BA7D}" srcOrd="2" destOrd="0" presId="urn:microsoft.com/office/officeart/2018/5/layout/IconLeafLabelList"/>
    <dgm:cxn modelId="{5D1D25C2-2C9B-5D49-8732-12343E4C0F84}" type="presParOf" srcId="{F10AECB6-6A64-4A77-B759-91A28667FDF2}" destId="{1C050C98-A4A7-44CF-B3A9-90D2E1D2B6AD}" srcOrd="3" destOrd="0" presId="urn:microsoft.com/office/officeart/2018/5/layout/IconLeafLabelList"/>
    <dgm:cxn modelId="{58626160-9973-3940-8D24-851C99299831}" type="presParOf" srcId="{66310E05-F83E-4FA0-9CF9-CB02F5E51715}" destId="{35241DA4-847C-4831-AAD5-831D5490AE81}" srcOrd="1" destOrd="0" presId="urn:microsoft.com/office/officeart/2018/5/layout/IconLeafLabelList"/>
    <dgm:cxn modelId="{6A039225-6D35-B843-97E8-9A7F80D9FE20}" type="presParOf" srcId="{66310E05-F83E-4FA0-9CF9-CB02F5E51715}" destId="{80E0CD0D-2E19-4388-AE72-0A1F53B70636}" srcOrd="2" destOrd="0" presId="urn:microsoft.com/office/officeart/2018/5/layout/IconLeafLabelList"/>
    <dgm:cxn modelId="{24E13CCF-5FB8-CA42-86E5-B4B6D78BEECA}" type="presParOf" srcId="{80E0CD0D-2E19-4388-AE72-0A1F53B70636}" destId="{B0A62785-32F3-4EE9-92D0-E28153750328}" srcOrd="0" destOrd="0" presId="urn:microsoft.com/office/officeart/2018/5/layout/IconLeafLabelList"/>
    <dgm:cxn modelId="{36A5BD2C-0BBC-0947-8824-F7AE7743A01A}" type="presParOf" srcId="{80E0CD0D-2E19-4388-AE72-0A1F53B70636}" destId="{74A5B41D-D6EC-4E4F-9EE9-0676DF53C8F7}" srcOrd="1" destOrd="0" presId="urn:microsoft.com/office/officeart/2018/5/layout/IconLeafLabelList"/>
    <dgm:cxn modelId="{A593CC02-8262-BF46-A3F0-19747A635CBA}" type="presParOf" srcId="{80E0CD0D-2E19-4388-AE72-0A1F53B70636}" destId="{7DA72B4C-13CD-4891-88F4-0F1D17695A38}" srcOrd="2" destOrd="0" presId="urn:microsoft.com/office/officeart/2018/5/layout/IconLeafLabelList"/>
    <dgm:cxn modelId="{4BCEBB17-4027-B34F-8636-1EB45BACF32D}" type="presParOf" srcId="{80E0CD0D-2E19-4388-AE72-0A1F53B70636}" destId="{EBC6138F-4618-4941-8865-D8F746DA437B}" srcOrd="3" destOrd="0" presId="urn:microsoft.com/office/officeart/2018/5/layout/IconLeafLabelList"/>
    <dgm:cxn modelId="{4E3BC354-E58C-C44E-953A-DE056B1B1017}" type="presParOf" srcId="{66310E05-F83E-4FA0-9CF9-CB02F5E51715}" destId="{7B30F4BB-777E-4E5A-8A27-0ED881A7520F}" srcOrd="3" destOrd="0" presId="urn:microsoft.com/office/officeart/2018/5/layout/IconLeafLabelList"/>
    <dgm:cxn modelId="{1DC77579-832F-8945-98E1-3E77DC628472}" type="presParOf" srcId="{66310E05-F83E-4FA0-9CF9-CB02F5E51715}" destId="{5A9B7194-0C79-4845-9634-B35CB9D05E3E}" srcOrd="4" destOrd="0" presId="urn:microsoft.com/office/officeart/2018/5/layout/IconLeafLabelList"/>
    <dgm:cxn modelId="{DD212DF5-3FBA-FD4F-98B5-5D55CF2DE675}" type="presParOf" srcId="{5A9B7194-0C79-4845-9634-B35CB9D05E3E}" destId="{186E7FD9-9598-4F52-8F6E-8A9AF1FB8A96}" srcOrd="0" destOrd="0" presId="urn:microsoft.com/office/officeart/2018/5/layout/IconLeafLabelList"/>
    <dgm:cxn modelId="{D0007563-01B5-1B40-A8CE-ED4E33FEE402}" type="presParOf" srcId="{5A9B7194-0C79-4845-9634-B35CB9D05E3E}" destId="{5AACDF9C-4A51-4AD9-BFDA-AE552BE819C7}" srcOrd="1" destOrd="0" presId="urn:microsoft.com/office/officeart/2018/5/layout/IconLeafLabelList"/>
    <dgm:cxn modelId="{F308DCC4-8736-7641-B3EC-5AA9C13D94CA}" type="presParOf" srcId="{5A9B7194-0C79-4845-9634-B35CB9D05E3E}" destId="{6D913F66-926E-44FE-BAAF-B004D5C569A4}" srcOrd="2" destOrd="0" presId="urn:microsoft.com/office/officeart/2018/5/layout/IconLeafLabelList"/>
    <dgm:cxn modelId="{31EC449F-6E04-924F-B681-3EF1EFC11DDC}" type="presParOf" srcId="{5A9B7194-0C79-4845-9634-B35CB9D05E3E}" destId="{88718CA3-6CD2-4897-B022-CD49A6AA959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373205-4DC8-4FF0-8410-978D3DA6BF9A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05CAB9-6591-4AAB-ACBC-5DE4496B0FCD}">
      <dgm:prSet/>
      <dgm:spPr>
        <a:solidFill>
          <a:schemeClr val="accent6"/>
        </a:solidFill>
      </dgm:spPr>
      <dgm:t>
        <a:bodyPr/>
        <a:lstStyle/>
        <a:p>
          <a:r>
            <a:rPr lang="es-ES" b="0" i="0" dirty="0"/>
            <a:t>El ascensorista no era imprescindible para que el sistema funcionara, </a:t>
          </a:r>
          <a:r>
            <a:rPr lang="es-ES" b="1" i="0" dirty="0"/>
            <a:t>pero sí para que las personas se atrevieran a usarlo</a:t>
          </a:r>
          <a:r>
            <a:rPr lang="es-ES" b="0" i="0" dirty="0"/>
            <a:t>.</a:t>
          </a:r>
          <a:endParaRPr lang="en-US" dirty="0"/>
        </a:p>
      </dgm:t>
    </dgm:pt>
    <dgm:pt modelId="{966CF325-20C6-48AF-9271-408997ECD59E}" type="parTrans" cxnId="{289292DC-E341-41DD-87C3-3C2381FDA3E0}">
      <dgm:prSet/>
      <dgm:spPr/>
      <dgm:t>
        <a:bodyPr/>
        <a:lstStyle/>
        <a:p>
          <a:endParaRPr lang="en-US"/>
        </a:p>
      </dgm:t>
    </dgm:pt>
    <dgm:pt modelId="{4EB9B46E-9075-40D0-9F17-101B99E1D5F3}" type="sibTrans" cxnId="{289292DC-E341-41DD-87C3-3C2381FDA3E0}">
      <dgm:prSet/>
      <dgm:spPr/>
      <dgm:t>
        <a:bodyPr/>
        <a:lstStyle/>
        <a:p>
          <a:endParaRPr lang="en-US"/>
        </a:p>
      </dgm:t>
    </dgm:pt>
    <dgm:pt modelId="{D2A04FDD-4B76-4E10-AEF4-A7AA5ABDC14A}">
      <dgm:prSet/>
      <dgm:spPr>
        <a:solidFill>
          <a:schemeClr val="accent6"/>
        </a:solidFill>
      </dgm:spPr>
      <dgm:t>
        <a:bodyPr/>
        <a:lstStyle/>
        <a:p>
          <a:r>
            <a:rPr lang="es-ES" b="0" i="0" dirty="0"/>
            <a:t>Hoy, con la Inteligencia Artificial, estamos en el mismo punto:</a:t>
          </a:r>
        </a:p>
        <a:p>
          <a:br>
            <a:rPr lang="es-ES" b="0" i="0" dirty="0"/>
          </a:br>
          <a:r>
            <a:rPr lang="es-ES" b="0" i="0" dirty="0"/>
            <a:t>- La tecnología </a:t>
          </a:r>
          <a:r>
            <a:rPr lang="es-ES" b="0" i="1" dirty="0"/>
            <a:t>puede</a:t>
          </a:r>
          <a:r>
            <a:rPr lang="es-ES" b="0" i="0" dirty="0"/>
            <a:t> funcionar sola.</a:t>
          </a:r>
          <a:br>
            <a:rPr lang="es-ES" b="0" i="0" dirty="0"/>
          </a:br>
          <a:r>
            <a:rPr lang="es-ES" b="0" i="0" dirty="0"/>
            <a:t>- Pero la sociedad </a:t>
          </a:r>
          <a:r>
            <a:rPr lang="es-ES" b="0" i="1" dirty="0"/>
            <a:t>necesita saber</a:t>
          </a:r>
          <a:r>
            <a:rPr lang="es-ES" b="0" i="0" dirty="0"/>
            <a:t> que hay alguien al mando.</a:t>
          </a:r>
          <a:br>
            <a:rPr lang="es-ES" b="0" i="0" dirty="0"/>
          </a:br>
          <a:r>
            <a:rPr lang="es-ES" b="0" i="0" dirty="0"/>
            <a:t>- Alguien que supervise, intervenga, y asuma la responsabilidad si algo falla.</a:t>
          </a:r>
          <a:endParaRPr lang="en-US" dirty="0"/>
        </a:p>
      </dgm:t>
    </dgm:pt>
    <dgm:pt modelId="{35CA5DBD-A097-4132-A7DB-E05C33CF939A}" type="parTrans" cxnId="{CC05510C-9DEE-493D-8A2E-4C7786B76B1E}">
      <dgm:prSet/>
      <dgm:spPr/>
      <dgm:t>
        <a:bodyPr/>
        <a:lstStyle/>
        <a:p>
          <a:endParaRPr lang="en-US"/>
        </a:p>
      </dgm:t>
    </dgm:pt>
    <dgm:pt modelId="{6AD3E6D0-4DDC-49C9-99A5-EA749F557126}" type="sibTrans" cxnId="{CC05510C-9DEE-493D-8A2E-4C7786B76B1E}">
      <dgm:prSet/>
      <dgm:spPr/>
      <dgm:t>
        <a:bodyPr/>
        <a:lstStyle/>
        <a:p>
          <a:endParaRPr lang="en-US"/>
        </a:p>
      </dgm:t>
    </dgm:pt>
    <dgm:pt modelId="{10550FC9-7706-40B2-9196-0AF48DFBA96C}">
      <dgm:prSet/>
      <dgm:spPr>
        <a:solidFill>
          <a:schemeClr val="accent6"/>
        </a:solidFill>
      </dgm:spPr>
      <dgm:t>
        <a:bodyPr/>
        <a:lstStyle/>
        <a:p>
          <a:r>
            <a:rPr lang="es-ES" b="1" i="0"/>
            <a:t>No subestimemos el poder de la supervisión humana</a:t>
          </a:r>
          <a:endParaRPr lang="en-US"/>
        </a:p>
      </dgm:t>
    </dgm:pt>
    <dgm:pt modelId="{40F28ABC-76EC-4E96-97FE-0A04B4DD3977}" type="parTrans" cxnId="{E1661569-D103-4114-928C-16A1ABC06999}">
      <dgm:prSet/>
      <dgm:spPr/>
      <dgm:t>
        <a:bodyPr/>
        <a:lstStyle/>
        <a:p>
          <a:endParaRPr lang="en-US"/>
        </a:p>
      </dgm:t>
    </dgm:pt>
    <dgm:pt modelId="{B8A2E34D-1EC2-40BF-BA6B-ACB063C35AD2}" type="sibTrans" cxnId="{E1661569-D103-4114-928C-16A1ABC06999}">
      <dgm:prSet/>
      <dgm:spPr/>
      <dgm:t>
        <a:bodyPr/>
        <a:lstStyle/>
        <a:p>
          <a:endParaRPr lang="en-US"/>
        </a:p>
      </dgm:t>
    </dgm:pt>
    <dgm:pt modelId="{A9BB579E-D401-4908-AE8A-8FF0A48540AA}">
      <dgm:prSet/>
      <dgm:spPr/>
      <dgm:t>
        <a:bodyPr/>
        <a:lstStyle/>
        <a:p>
          <a:r>
            <a:rPr lang="es-ES" b="0" i="0"/>
            <a:t>Porque lo que da miedo no es la IA que piensa por sí sola,</a:t>
          </a:r>
          <a:br>
            <a:rPr lang="es-ES" b="0" i="0"/>
          </a:br>
          <a:r>
            <a:rPr lang="es-ES" b="0" i="0"/>
            <a:t>sino la IA </a:t>
          </a:r>
          <a:r>
            <a:rPr lang="es-ES" b="1" i="0"/>
            <a:t>sin nadie que la piense</a:t>
          </a:r>
          <a:r>
            <a:rPr lang="es-ES" b="0" i="0"/>
            <a:t>.</a:t>
          </a:r>
          <a:endParaRPr lang="en-US"/>
        </a:p>
      </dgm:t>
    </dgm:pt>
    <dgm:pt modelId="{E5857558-7889-438F-9962-E918924E80D0}" type="parTrans" cxnId="{3C033211-7659-46B4-9CA0-622A46A45D45}">
      <dgm:prSet/>
      <dgm:spPr/>
      <dgm:t>
        <a:bodyPr/>
        <a:lstStyle/>
        <a:p>
          <a:endParaRPr lang="en-US"/>
        </a:p>
      </dgm:t>
    </dgm:pt>
    <dgm:pt modelId="{AD7A281B-AD03-48E8-83CB-EDBFB108585A}" type="sibTrans" cxnId="{3C033211-7659-46B4-9CA0-622A46A45D45}">
      <dgm:prSet/>
      <dgm:spPr/>
      <dgm:t>
        <a:bodyPr/>
        <a:lstStyle/>
        <a:p>
          <a:endParaRPr lang="en-US"/>
        </a:p>
      </dgm:t>
    </dgm:pt>
    <dgm:pt modelId="{FC4AB21F-A893-B24A-8063-E4CC0256AF26}" type="pres">
      <dgm:prSet presAssocID="{BB373205-4DC8-4FF0-8410-978D3DA6BF9A}" presName="Name0" presStyleCnt="0">
        <dgm:presLayoutVars>
          <dgm:dir/>
          <dgm:animLvl val="lvl"/>
          <dgm:resizeHandles val="exact"/>
        </dgm:presLayoutVars>
      </dgm:prSet>
      <dgm:spPr/>
    </dgm:pt>
    <dgm:pt modelId="{BD5F7D2B-0BC3-9548-A2C5-4B121D10CC45}" type="pres">
      <dgm:prSet presAssocID="{10550FC9-7706-40B2-9196-0AF48DFBA96C}" presName="boxAndChildren" presStyleCnt="0"/>
      <dgm:spPr/>
    </dgm:pt>
    <dgm:pt modelId="{5B5DD287-AD56-4140-B4A1-CC536FD35440}" type="pres">
      <dgm:prSet presAssocID="{10550FC9-7706-40B2-9196-0AF48DFBA96C}" presName="parentTextBox" presStyleLbl="node1" presStyleIdx="0" presStyleCnt="3"/>
      <dgm:spPr/>
    </dgm:pt>
    <dgm:pt modelId="{28D203FC-FF67-024A-8D88-578CA927F48F}" type="pres">
      <dgm:prSet presAssocID="{10550FC9-7706-40B2-9196-0AF48DFBA96C}" presName="entireBox" presStyleLbl="node1" presStyleIdx="0" presStyleCnt="3"/>
      <dgm:spPr/>
    </dgm:pt>
    <dgm:pt modelId="{FB21D3ED-89F0-3342-A760-3560A0E68B50}" type="pres">
      <dgm:prSet presAssocID="{10550FC9-7706-40B2-9196-0AF48DFBA96C}" presName="descendantBox" presStyleCnt="0"/>
      <dgm:spPr/>
    </dgm:pt>
    <dgm:pt modelId="{92DBAD4F-E9A7-7C45-BB55-32BED3255CB1}" type="pres">
      <dgm:prSet presAssocID="{A9BB579E-D401-4908-AE8A-8FF0A48540AA}" presName="childTextBox" presStyleLbl="fgAccFollowNode1" presStyleIdx="0" presStyleCnt="1">
        <dgm:presLayoutVars>
          <dgm:bulletEnabled val="1"/>
        </dgm:presLayoutVars>
      </dgm:prSet>
      <dgm:spPr/>
    </dgm:pt>
    <dgm:pt modelId="{66E5DF5E-BE7F-5645-AE83-1D60CB8A648F}" type="pres">
      <dgm:prSet presAssocID="{6AD3E6D0-4DDC-49C9-99A5-EA749F557126}" presName="sp" presStyleCnt="0"/>
      <dgm:spPr/>
    </dgm:pt>
    <dgm:pt modelId="{3F350A2E-6ECA-F14D-904C-5E57675FC80B}" type="pres">
      <dgm:prSet presAssocID="{D2A04FDD-4B76-4E10-AEF4-A7AA5ABDC14A}" presName="arrowAndChildren" presStyleCnt="0"/>
      <dgm:spPr/>
    </dgm:pt>
    <dgm:pt modelId="{1BC2D46A-EEF7-CA45-8795-45250352D089}" type="pres">
      <dgm:prSet presAssocID="{D2A04FDD-4B76-4E10-AEF4-A7AA5ABDC14A}" presName="parentTextArrow" presStyleLbl="node1" presStyleIdx="1" presStyleCnt="3"/>
      <dgm:spPr/>
    </dgm:pt>
    <dgm:pt modelId="{F15044B1-09EA-6C46-9335-9A15B4439F68}" type="pres">
      <dgm:prSet presAssocID="{4EB9B46E-9075-40D0-9F17-101B99E1D5F3}" presName="sp" presStyleCnt="0"/>
      <dgm:spPr/>
    </dgm:pt>
    <dgm:pt modelId="{69619018-432C-EC48-ADC6-CDB8ADDBB32D}" type="pres">
      <dgm:prSet presAssocID="{0805CAB9-6591-4AAB-ACBC-5DE4496B0FCD}" presName="arrowAndChildren" presStyleCnt="0"/>
      <dgm:spPr/>
    </dgm:pt>
    <dgm:pt modelId="{195ED360-56C9-3D4B-969B-53028E243407}" type="pres">
      <dgm:prSet presAssocID="{0805CAB9-6591-4AAB-ACBC-5DE4496B0FCD}" presName="parentTextArrow" presStyleLbl="node1" presStyleIdx="2" presStyleCnt="3" custLinFactNeighborX="383" custLinFactNeighborY="-3816"/>
      <dgm:spPr/>
    </dgm:pt>
  </dgm:ptLst>
  <dgm:cxnLst>
    <dgm:cxn modelId="{F1489204-D198-0F4A-A8F0-99E5930344B0}" type="presOf" srcId="{0805CAB9-6591-4AAB-ACBC-5DE4496B0FCD}" destId="{195ED360-56C9-3D4B-969B-53028E243407}" srcOrd="0" destOrd="0" presId="urn:microsoft.com/office/officeart/2005/8/layout/process4"/>
    <dgm:cxn modelId="{CC05510C-9DEE-493D-8A2E-4C7786B76B1E}" srcId="{BB373205-4DC8-4FF0-8410-978D3DA6BF9A}" destId="{D2A04FDD-4B76-4E10-AEF4-A7AA5ABDC14A}" srcOrd="1" destOrd="0" parTransId="{35CA5DBD-A097-4132-A7DB-E05C33CF939A}" sibTransId="{6AD3E6D0-4DDC-49C9-99A5-EA749F557126}"/>
    <dgm:cxn modelId="{3C033211-7659-46B4-9CA0-622A46A45D45}" srcId="{10550FC9-7706-40B2-9196-0AF48DFBA96C}" destId="{A9BB579E-D401-4908-AE8A-8FF0A48540AA}" srcOrd="0" destOrd="0" parTransId="{E5857558-7889-438F-9962-E918924E80D0}" sibTransId="{AD7A281B-AD03-48E8-83CB-EDBFB108585A}"/>
    <dgm:cxn modelId="{EE29D721-4232-FF44-A0ED-0AA9D16914BA}" type="presOf" srcId="{10550FC9-7706-40B2-9196-0AF48DFBA96C}" destId="{28D203FC-FF67-024A-8D88-578CA927F48F}" srcOrd="1" destOrd="0" presId="urn:microsoft.com/office/officeart/2005/8/layout/process4"/>
    <dgm:cxn modelId="{F451063F-B00A-304F-94FA-9563B611E6BB}" type="presOf" srcId="{BB373205-4DC8-4FF0-8410-978D3DA6BF9A}" destId="{FC4AB21F-A893-B24A-8063-E4CC0256AF26}" srcOrd="0" destOrd="0" presId="urn:microsoft.com/office/officeart/2005/8/layout/process4"/>
    <dgm:cxn modelId="{E1661569-D103-4114-928C-16A1ABC06999}" srcId="{BB373205-4DC8-4FF0-8410-978D3DA6BF9A}" destId="{10550FC9-7706-40B2-9196-0AF48DFBA96C}" srcOrd="2" destOrd="0" parTransId="{40F28ABC-76EC-4E96-97FE-0A04B4DD3977}" sibTransId="{B8A2E34D-1EC2-40BF-BA6B-ACB063C35AD2}"/>
    <dgm:cxn modelId="{DA466C7A-F049-3849-8423-5363D1EA6EE9}" type="presOf" srcId="{D2A04FDD-4B76-4E10-AEF4-A7AA5ABDC14A}" destId="{1BC2D46A-EEF7-CA45-8795-45250352D089}" srcOrd="0" destOrd="0" presId="urn:microsoft.com/office/officeart/2005/8/layout/process4"/>
    <dgm:cxn modelId="{03C283A2-9882-C741-854C-2B84B9F4DEF8}" type="presOf" srcId="{A9BB579E-D401-4908-AE8A-8FF0A48540AA}" destId="{92DBAD4F-E9A7-7C45-BB55-32BED3255CB1}" srcOrd="0" destOrd="0" presId="urn:microsoft.com/office/officeart/2005/8/layout/process4"/>
    <dgm:cxn modelId="{7032D2AA-F2A7-E24D-809E-C2EC55208503}" type="presOf" srcId="{10550FC9-7706-40B2-9196-0AF48DFBA96C}" destId="{5B5DD287-AD56-4140-B4A1-CC536FD35440}" srcOrd="0" destOrd="0" presId="urn:microsoft.com/office/officeart/2005/8/layout/process4"/>
    <dgm:cxn modelId="{289292DC-E341-41DD-87C3-3C2381FDA3E0}" srcId="{BB373205-4DC8-4FF0-8410-978D3DA6BF9A}" destId="{0805CAB9-6591-4AAB-ACBC-5DE4496B0FCD}" srcOrd="0" destOrd="0" parTransId="{966CF325-20C6-48AF-9271-408997ECD59E}" sibTransId="{4EB9B46E-9075-40D0-9F17-101B99E1D5F3}"/>
    <dgm:cxn modelId="{92BA3CBF-87BB-3048-9327-6E131371FD55}" type="presParOf" srcId="{FC4AB21F-A893-B24A-8063-E4CC0256AF26}" destId="{BD5F7D2B-0BC3-9548-A2C5-4B121D10CC45}" srcOrd="0" destOrd="0" presId="urn:microsoft.com/office/officeart/2005/8/layout/process4"/>
    <dgm:cxn modelId="{D660FA2B-5B49-A54B-B5A3-EA818D05F2A3}" type="presParOf" srcId="{BD5F7D2B-0BC3-9548-A2C5-4B121D10CC45}" destId="{5B5DD287-AD56-4140-B4A1-CC536FD35440}" srcOrd="0" destOrd="0" presId="urn:microsoft.com/office/officeart/2005/8/layout/process4"/>
    <dgm:cxn modelId="{D630298D-5219-2F4F-81CF-887818EA1C5D}" type="presParOf" srcId="{BD5F7D2B-0BC3-9548-A2C5-4B121D10CC45}" destId="{28D203FC-FF67-024A-8D88-578CA927F48F}" srcOrd="1" destOrd="0" presId="urn:microsoft.com/office/officeart/2005/8/layout/process4"/>
    <dgm:cxn modelId="{7889F2F4-D490-3B49-9667-7C0A23CB7C1E}" type="presParOf" srcId="{BD5F7D2B-0BC3-9548-A2C5-4B121D10CC45}" destId="{FB21D3ED-89F0-3342-A760-3560A0E68B50}" srcOrd="2" destOrd="0" presId="urn:microsoft.com/office/officeart/2005/8/layout/process4"/>
    <dgm:cxn modelId="{4BE03799-BE5E-A74E-9587-CA61D94F1B31}" type="presParOf" srcId="{FB21D3ED-89F0-3342-A760-3560A0E68B50}" destId="{92DBAD4F-E9A7-7C45-BB55-32BED3255CB1}" srcOrd="0" destOrd="0" presId="urn:microsoft.com/office/officeart/2005/8/layout/process4"/>
    <dgm:cxn modelId="{2D3D0390-2E18-9144-B0E9-91EA2DC79DF6}" type="presParOf" srcId="{FC4AB21F-A893-B24A-8063-E4CC0256AF26}" destId="{66E5DF5E-BE7F-5645-AE83-1D60CB8A648F}" srcOrd="1" destOrd="0" presId="urn:microsoft.com/office/officeart/2005/8/layout/process4"/>
    <dgm:cxn modelId="{DB6D6BCD-1DEF-0A4A-8721-0AC249640FE1}" type="presParOf" srcId="{FC4AB21F-A893-B24A-8063-E4CC0256AF26}" destId="{3F350A2E-6ECA-F14D-904C-5E57675FC80B}" srcOrd="2" destOrd="0" presId="urn:microsoft.com/office/officeart/2005/8/layout/process4"/>
    <dgm:cxn modelId="{7D1C3978-7C74-8644-BB95-C54227AA721B}" type="presParOf" srcId="{3F350A2E-6ECA-F14D-904C-5E57675FC80B}" destId="{1BC2D46A-EEF7-CA45-8795-45250352D089}" srcOrd="0" destOrd="0" presId="urn:microsoft.com/office/officeart/2005/8/layout/process4"/>
    <dgm:cxn modelId="{EA3FA044-A716-FF44-862E-CB0796618A86}" type="presParOf" srcId="{FC4AB21F-A893-B24A-8063-E4CC0256AF26}" destId="{F15044B1-09EA-6C46-9335-9A15B4439F68}" srcOrd="3" destOrd="0" presId="urn:microsoft.com/office/officeart/2005/8/layout/process4"/>
    <dgm:cxn modelId="{40331752-49E5-A747-9152-77AC755D744A}" type="presParOf" srcId="{FC4AB21F-A893-B24A-8063-E4CC0256AF26}" destId="{69619018-432C-EC48-ADC6-CDB8ADDBB32D}" srcOrd="4" destOrd="0" presId="urn:microsoft.com/office/officeart/2005/8/layout/process4"/>
    <dgm:cxn modelId="{313461DC-EC15-FA4A-BB7D-D0346FDB9331}" type="presParOf" srcId="{69619018-432C-EC48-ADC6-CDB8ADDBB32D}" destId="{195ED360-56C9-3D4B-969B-53028E24340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850A20-7D2B-8D43-AE5E-C025946C55E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s-ES"/>
        </a:p>
      </dgm:t>
    </dgm:pt>
    <dgm:pt modelId="{F7FB0C2E-3D62-D840-8525-0D23FD2D1330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¿Por qué?</a:t>
          </a:r>
        </a:p>
      </dgm:t>
    </dgm:pt>
    <dgm:pt modelId="{97199FC7-D865-6443-B6C3-90EBFC97E861}" type="parTrans" cxnId="{FCA7F9EA-FC9F-844D-9B7B-F158BCF96853}">
      <dgm:prSet/>
      <dgm:spPr/>
      <dgm:t>
        <a:bodyPr/>
        <a:lstStyle/>
        <a:p>
          <a:endParaRPr lang="es-ES"/>
        </a:p>
      </dgm:t>
    </dgm:pt>
    <dgm:pt modelId="{CCDAE50A-7967-1543-9A28-0EB8124F9CC1}" type="sibTrans" cxnId="{FCA7F9EA-FC9F-844D-9B7B-F158BCF96853}">
      <dgm:prSet/>
      <dgm:spPr/>
      <dgm:t>
        <a:bodyPr/>
        <a:lstStyle/>
        <a:p>
          <a:endParaRPr lang="es-ES"/>
        </a:p>
      </dgm:t>
    </dgm:pt>
    <dgm:pt modelId="{43F9CD64-9AF4-9B4B-9B27-A18E0CDD196D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¿Para qué?</a:t>
          </a:r>
        </a:p>
      </dgm:t>
    </dgm:pt>
    <dgm:pt modelId="{74FAF168-5A76-944A-A72D-D08F4E796199}" type="parTrans" cxnId="{6CC26B52-CE54-7747-A1F8-5FE24A011756}">
      <dgm:prSet/>
      <dgm:spPr/>
      <dgm:t>
        <a:bodyPr/>
        <a:lstStyle/>
        <a:p>
          <a:endParaRPr lang="es-ES"/>
        </a:p>
      </dgm:t>
    </dgm:pt>
    <dgm:pt modelId="{496CEBD6-F75C-B84E-9E21-19E66B3ED4B8}" type="sibTrans" cxnId="{6CC26B52-CE54-7747-A1F8-5FE24A011756}">
      <dgm:prSet/>
      <dgm:spPr/>
      <dgm:t>
        <a:bodyPr/>
        <a:lstStyle/>
        <a:p>
          <a:endParaRPr lang="es-ES"/>
        </a:p>
      </dgm:t>
    </dgm:pt>
    <dgm:pt modelId="{EA739D12-CD8D-5247-AC24-0FD256ED15F8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¿Para quién?</a:t>
          </a:r>
        </a:p>
      </dgm:t>
    </dgm:pt>
    <dgm:pt modelId="{8CD0E612-634E-5F4A-9A5A-85FE4EB76E9C}" type="parTrans" cxnId="{37F7D291-493E-7748-8C25-B0462C3D5F2A}">
      <dgm:prSet/>
      <dgm:spPr/>
      <dgm:t>
        <a:bodyPr/>
        <a:lstStyle/>
        <a:p>
          <a:endParaRPr lang="es-ES"/>
        </a:p>
      </dgm:t>
    </dgm:pt>
    <dgm:pt modelId="{BD5FBA00-B92A-864E-A4E5-1DA9A5860C3F}" type="sibTrans" cxnId="{37F7D291-493E-7748-8C25-B0462C3D5F2A}">
      <dgm:prSet/>
      <dgm:spPr/>
      <dgm:t>
        <a:bodyPr/>
        <a:lstStyle/>
        <a:p>
          <a:endParaRPr lang="es-ES"/>
        </a:p>
      </dgm:t>
    </dgm:pt>
    <dgm:pt modelId="{C05DA31A-98D9-CE4D-AA8B-485BBC3FB0AD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¿Cómo?</a:t>
          </a:r>
        </a:p>
      </dgm:t>
    </dgm:pt>
    <dgm:pt modelId="{BA13BC29-5C30-1645-A1A8-85D988DAE8CE}" type="parTrans" cxnId="{7F116AB4-5265-F748-BB20-AED986AADB50}">
      <dgm:prSet/>
      <dgm:spPr/>
      <dgm:t>
        <a:bodyPr/>
        <a:lstStyle/>
        <a:p>
          <a:endParaRPr lang="es-ES"/>
        </a:p>
      </dgm:t>
    </dgm:pt>
    <dgm:pt modelId="{B9401D71-AE06-454F-A5BF-E071F43BF4C7}" type="sibTrans" cxnId="{7F116AB4-5265-F748-BB20-AED986AADB50}">
      <dgm:prSet/>
      <dgm:spPr/>
      <dgm:t>
        <a:bodyPr/>
        <a:lstStyle/>
        <a:p>
          <a:endParaRPr lang="es-ES"/>
        </a:p>
      </dgm:t>
    </dgm:pt>
    <dgm:pt modelId="{7D07FC40-665F-814D-97D3-1EE05ACB81DB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¿Quién?</a:t>
          </a:r>
        </a:p>
      </dgm:t>
    </dgm:pt>
    <dgm:pt modelId="{91FA16CC-FDAF-9E4A-8C32-EC403BE64595}" type="parTrans" cxnId="{718D3DBE-7995-AE49-8DA3-9ADEBD93F97E}">
      <dgm:prSet/>
      <dgm:spPr/>
      <dgm:t>
        <a:bodyPr/>
        <a:lstStyle/>
        <a:p>
          <a:endParaRPr lang="es-ES"/>
        </a:p>
      </dgm:t>
    </dgm:pt>
    <dgm:pt modelId="{E6437E33-8781-D845-87B4-4BC6A2ECF279}" type="sibTrans" cxnId="{718D3DBE-7995-AE49-8DA3-9ADEBD93F97E}">
      <dgm:prSet/>
      <dgm:spPr/>
      <dgm:t>
        <a:bodyPr/>
        <a:lstStyle/>
        <a:p>
          <a:endParaRPr lang="es-ES"/>
        </a:p>
      </dgm:t>
    </dgm:pt>
    <dgm:pt modelId="{4D4DA410-4FE2-2F41-B34F-30E1C622BD11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¿Cuándo?</a:t>
          </a:r>
        </a:p>
      </dgm:t>
    </dgm:pt>
    <dgm:pt modelId="{580DAE63-CEAA-BC44-812A-22DB68AAEC15}" type="parTrans" cxnId="{55EC252B-305F-9142-B36B-05DFACC67BE6}">
      <dgm:prSet/>
      <dgm:spPr/>
      <dgm:t>
        <a:bodyPr/>
        <a:lstStyle/>
        <a:p>
          <a:endParaRPr lang="es-ES"/>
        </a:p>
      </dgm:t>
    </dgm:pt>
    <dgm:pt modelId="{C555BC00-CE62-2543-82DB-1A186081F5D0}" type="sibTrans" cxnId="{55EC252B-305F-9142-B36B-05DFACC67BE6}">
      <dgm:prSet/>
      <dgm:spPr/>
      <dgm:t>
        <a:bodyPr/>
        <a:lstStyle/>
        <a:p>
          <a:endParaRPr lang="es-ES"/>
        </a:p>
      </dgm:t>
    </dgm:pt>
    <dgm:pt modelId="{492394F5-6EBF-4630-82FE-CC836850ACBF}" type="pres">
      <dgm:prSet presAssocID="{21850A20-7D2B-8D43-AE5E-C025946C55EA}" presName="root" presStyleCnt="0">
        <dgm:presLayoutVars>
          <dgm:dir/>
          <dgm:resizeHandles val="exact"/>
        </dgm:presLayoutVars>
      </dgm:prSet>
      <dgm:spPr/>
    </dgm:pt>
    <dgm:pt modelId="{52973E8E-6E3E-40C6-A174-009E1EE9931C}" type="pres">
      <dgm:prSet presAssocID="{F7FB0C2E-3D62-D840-8525-0D23FD2D1330}" presName="compNode" presStyleCnt="0"/>
      <dgm:spPr/>
    </dgm:pt>
    <dgm:pt modelId="{E690267C-2ED6-43B8-A063-DC062F9573C9}" type="pres">
      <dgm:prSet presAssocID="{F7FB0C2E-3D62-D840-8525-0D23FD2D133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70B949E6-D79D-4BD0-9992-D56A58BC2D11}" type="pres">
      <dgm:prSet presAssocID="{F7FB0C2E-3D62-D840-8525-0D23FD2D1330}" presName="spaceRect" presStyleCnt="0"/>
      <dgm:spPr/>
    </dgm:pt>
    <dgm:pt modelId="{89ACCC9B-D2DD-45DF-AB58-66AB2DC695B2}" type="pres">
      <dgm:prSet presAssocID="{F7FB0C2E-3D62-D840-8525-0D23FD2D1330}" presName="textRect" presStyleLbl="revTx" presStyleIdx="0" presStyleCnt="6">
        <dgm:presLayoutVars>
          <dgm:chMax val="1"/>
          <dgm:chPref val="1"/>
        </dgm:presLayoutVars>
      </dgm:prSet>
      <dgm:spPr/>
    </dgm:pt>
    <dgm:pt modelId="{2F864C66-41A4-497A-9174-82320953B763}" type="pres">
      <dgm:prSet presAssocID="{CCDAE50A-7967-1543-9A28-0EB8124F9CC1}" presName="sibTrans" presStyleCnt="0"/>
      <dgm:spPr/>
    </dgm:pt>
    <dgm:pt modelId="{E2E7ACAC-B4F7-46AF-9520-F7FBB0E24FF4}" type="pres">
      <dgm:prSet presAssocID="{43F9CD64-9AF4-9B4B-9B27-A18E0CDD196D}" presName="compNode" presStyleCnt="0"/>
      <dgm:spPr/>
    </dgm:pt>
    <dgm:pt modelId="{01F88ACE-A12A-4A3C-8BE8-C347FCB565EB}" type="pres">
      <dgm:prSet presAssocID="{43F9CD64-9AF4-9B4B-9B27-A18E0CDD196D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ólar"/>
        </a:ext>
      </dgm:extLst>
    </dgm:pt>
    <dgm:pt modelId="{7C999F17-1636-4C00-88D5-8F12B42E5278}" type="pres">
      <dgm:prSet presAssocID="{43F9CD64-9AF4-9B4B-9B27-A18E0CDD196D}" presName="spaceRect" presStyleCnt="0"/>
      <dgm:spPr/>
    </dgm:pt>
    <dgm:pt modelId="{A633EF66-061F-4D67-96AD-AA9E9F5566AB}" type="pres">
      <dgm:prSet presAssocID="{43F9CD64-9AF4-9B4B-9B27-A18E0CDD196D}" presName="textRect" presStyleLbl="revTx" presStyleIdx="1" presStyleCnt="6">
        <dgm:presLayoutVars>
          <dgm:chMax val="1"/>
          <dgm:chPref val="1"/>
        </dgm:presLayoutVars>
      </dgm:prSet>
      <dgm:spPr/>
    </dgm:pt>
    <dgm:pt modelId="{505602A8-732E-492E-BF12-5D7010C426CC}" type="pres">
      <dgm:prSet presAssocID="{496CEBD6-F75C-B84E-9E21-19E66B3ED4B8}" presName="sibTrans" presStyleCnt="0"/>
      <dgm:spPr/>
    </dgm:pt>
    <dgm:pt modelId="{3C8D4B79-2211-4FE2-80E3-204E4E481920}" type="pres">
      <dgm:prSet presAssocID="{EA739D12-CD8D-5247-AC24-0FD256ED15F8}" presName="compNode" presStyleCnt="0"/>
      <dgm:spPr/>
    </dgm:pt>
    <dgm:pt modelId="{87759525-2669-46DB-91EC-98F87B495623}" type="pres">
      <dgm:prSet presAssocID="{EA739D12-CD8D-5247-AC24-0FD256ED15F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uario"/>
        </a:ext>
      </dgm:extLst>
    </dgm:pt>
    <dgm:pt modelId="{E7D15EBA-503C-4FF4-8624-29A597F93FA9}" type="pres">
      <dgm:prSet presAssocID="{EA739D12-CD8D-5247-AC24-0FD256ED15F8}" presName="spaceRect" presStyleCnt="0"/>
      <dgm:spPr/>
    </dgm:pt>
    <dgm:pt modelId="{8741A198-0B0D-4FF8-8E34-22410B2E1E16}" type="pres">
      <dgm:prSet presAssocID="{EA739D12-CD8D-5247-AC24-0FD256ED15F8}" presName="textRect" presStyleLbl="revTx" presStyleIdx="2" presStyleCnt="6">
        <dgm:presLayoutVars>
          <dgm:chMax val="1"/>
          <dgm:chPref val="1"/>
        </dgm:presLayoutVars>
      </dgm:prSet>
      <dgm:spPr/>
    </dgm:pt>
    <dgm:pt modelId="{2854D9D4-2AEE-452C-B3CB-D796B63825DD}" type="pres">
      <dgm:prSet presAssocID="{BD5FBA00-B92A-864E-A4E5-1DA9A5860C3F}" presName="sibTrans" presStyleCnt="0"/>
      <dgm:spPr/>
    </dgm:pt>
    <dgm:pt modelId="{9C223977-34DC-4FCA-802A-822B26DC1B2E}" type="pres">
      <dgm:prSet presAssocID="{C05DA31A-98D9-CE4D-AA8B-485BBC3FB0AD}" presName="compNode" presStyleCnt="0"/>
      <dgm:spPr/>
    </dgm:pt>
    <dgm:pt modelId="{E6AEC85F-9E4A-4E6E-A50A-2C2E25FA10AF}" type="pres">
      <dgm:prSet presAssocID="{C05DA31A-98D9-CE4D-AA8B-485BBC3FB0A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ja registradora"/>
        </a:ext>
      </dgm:extLst>
    </dgm:pt>
    <dgm:pt modelId="{BDAE0698-8D17-4983-91CE-D789CD786B8E}" type="pres">
      <dgm:prSet presAssocID="{C05DA31A-98D9-CE4D-AA8B-485BBC3FB0AD}" presName="spaceRect" presStyleCnt="0"/>
      <dgm:spPr/>
    </dgm:pt>
    <dgm:pt modelId="{1FB3BF4E-8FB2-4F43-A59D-BA6461F3B78F}" type="pres">
      <dgm:prSet presAssocID="{C05DA31A-98D9-CE4D-AA8B-485BBC3FB0AD}" presName="textRect" presStyleLbl="revTx" presStyleIdx="3" presStyleCnt="6">
        <dgm:presLayoutVars>
          <dgm:chMax val="1"/>
          <dgm:chPref val="1"/>
        </dgm:presLayoutVars>
      </dgm:prSet>
      <dgm:spPr/>
    </dgm:pt>
    <dgm:pt modelId="{CE75E0BA-7545-42FB-A017-41FEE724FCE5}" type="pres">
      <dgm:prSet presAssocID="{B9401D71-AE06-454F-A5BF-E071F43BF4C7}" presName="sibTrans" presStyleCnt="0"/>
      <dgm:spPr/>
    </dgm:pt>
    <dgm:pt modelId="{3EA18F9E-94B5-4B21-B95B-CD30B9BE50C1}" type="pres">
      <dgm:prSet presAssocID="{4D4DA410-4FE2-2F41-B34F-30E1C622BD11}" presName="compNode" presStyleCnt="0"/>
      <dgm:spPr/>
    </dgm:pt>
    <dgm:pt modelId="{C947545B-7132-4AD7-919B-46651D258032}" type="pres">
      <dgm:prSet presAssocID="{4D4DA410-4FE2-2F41-B34F-30E1C622BD1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DDA6E9E4-AE38-43AD-AA28-69991DD8EB0B}" type="pres">
      <dgm:prSet presAssocID="{4D4DA410-4FE2-2F41-B34F-30E1C622BD11}" presName="spaceRect" presStyleCnt="0"/>
      <dgm:spPr/>
    </dgm:pt>
    <dgm:pt modelId="{2F4868E8-BC42-4AC3-9350-3FCA3F9D6218}" type="pres">
      <dgm:prSet presAssocID="{4D4DA410-4FE2-2F41-B34F-30E1C622BD11}" presName="textRect" presStyleLbl="revTx" presStyleIdx="4" presStyleCnt="6">
        <dgm:presLayoutVars>
          <dgm:chMax val="1"/>
          <dgm:chPref val="1"/>
        </dgm:presLayoutVars>
      </dgm:prSet>
      <dgm:spPr/>
    </dgm:pt>
    <dgm:pt modelId="{E8114117-029A-4332-BC9C-896399BD8F06}" type="pres">
      <dgm:prSet presAssocID="{C555BC00-CE62-2543-82DB-1A186081F5D0}" presName="sibTrans" presStyleCnt="0"/>
      <dgm:spPr/>
    </dgm:pt>
    <dgm:pt modelId="{7A4C197B-FECF-411C-AE04-E4F52CE87DF4}" type="pres">
      <dgm:prSet presAssocID="{7D07FC40-665F-814D-97D3-1EE05ACB81DB}" presName="compNode" presStyleCnt="0"/>
      <dgm:spPr/>
    </dgm:pt>
    <dgm:pt modelId="{29861CDC-7AA4-4C4D-BA3F-CBA60C023A9F}" type="pres">
      <dgm:prSet presAssocID="{7D07FC40-665F-814D-97D3-1EE05ACB81DB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nero"/>
        </a:ext>
      </dgm:extLst>
    </dgm:pt>
    <dgm:pt modelId="{58648476-EF8A-464D-86DB-CCAF5DE438B2}" type="pres">
      <dgm:prSet presAssocID="{7D07FC40-665F-814D-97D3-1EE05ACB81DB}" presName="spaceRect" presStyleCnt="0"/>
      <dgm:spPr/>
    </dgm:pt>
    <dgm:pt modelId="{85A799F0-D8E5-414B-BD6B-D1EF44F83502}" type="pres">
      <dgm:prSet presAssocID="{7D07FC40-665F-814D-97D3-1EE05ACB81DB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ACF7440E-8E3A-F24B-9D87-3DB869D45FE1}" type="presOf" srcId="{7D07FC40-665F-814D-97D3-1EE05ACB81DB}" destId="{85A799F0-D8E5-414B-BD6B-D1EF44F83502}" srcOrd="0" destOrd="0" presId="urn:microsoft.com/office/officeart/2018/2/layout/IconLabelList"/>
    <dgm:cxn modelId="{0D6CFC14-44D3-B648-A7C6-EAB83F301A77}" type="presOf" srcId="{F7FB0C2E-3D62-D840-8525-0D23FD2D1330}" destId="{89ACCC9B-D2DD-45DF-AB58-66AB2DC695B2}" srcOrd="0" destOrd="0" presId="urn:microsoft.com/office/officeart/2018/2/layout/IconLabelList"/>
    <dgm:cxn modelId="{55EC252B-305F-9142-B36B-05DFACC67BE6}" srcId="{21850A20-7D2B-8D43-AE5E-C025946C55EA}" destId="{4D4DA410-4FE2-2F41-B34F-30E1C622BD11}" srcOrd="4" destOrd="0" parTransId="{580DAE63-CEAA-BC44-812A-22DB68AAEC15}" sibTransId="{C555BC00-CE62-2543-82DB-1A186081F5D0}"/>
    <dgm:cxn modelId="{6CC26B52-CE54-7747-A1F8-5FE24A011756}" srcId="{21850A20-7D2B-8D43-AE5E-C025946C55EA}" destId="{43F9CD64-9AF4-9B4B-9B27-A18E0CDD196D}" srcOrd="1" destOrd="0" parTransId="{74FAF168-5A76-944A-A72D-D08F4E796199}" sibTransId="{496CEBD6-F75C-B84E-9E21-19E66B3ED4B8}"/>
    <dgm:cxn modelId="{A85ADE5A-6F5D-7B4C-A485-6FBE87D648A3}" type="presOf" srcId="{C05DA31A-98D9-CE4D-AA8B-485BBC3FB0AD}" destId="{1FB3BF4E-8FB2-4F43-A59D-BA6461F3B78F}" srcOrd="0" destOrd="0" presId="urn:microsoft.com/office/officeart/2018/2/layout/IconLabelList"/>
    <dgm:cxn modelId="{1A64275D-FCA0-744A-AF86-1867E86161C4}" type="presOf" srcId="{EA739D12-CD8D-5247-AC24-0FD256ED15F8}" destId="{8741A198-0B0D-4FF8-8E34-22410B2E1E16}" srcOrd="0" destOrd="0" presId="urn:microsoft.com/office/officeart/2018/2/layout/IconLabelList"/>
    <dgm:cxn modelId="{66D54E64-FE44-F548-AFC3-673B773EE7C7}" type="presOf" srcId="{43F9CD64-9AF4-9B4B-9B27-A18E0CDD196D}" destId="{A633EF66-061F-4D67-96AD-AA9E9F5566AB}" srcOrd="0" destOrd="0" presId="urn:microsoft.com/office/officeart/2018/2/layout/IconLabelList"/>
    <dgm:cxn modelId="{37F7D291-493E-7748-8C25-B0462C3D5F2A}" srcId="{21850A20-7D2B-8D43-AE5E-C025946C55EA}" destId="{EA739D12-CD8D-5247-AC24-0FD256ED15F8}" srcOrd="2" destOrd="0" parTransId="{8CD0E612-634E-5F4A-9A5A-85FE4EB76E9C}" sibTransId="{BD5FBA00-B92A-864E-A4E5-1DA9A5860C3F}"/>
    <dgm:cxn modelId="{7F007FAF-313C-3440-BF82-16CC0EDF3117}" type="presOf" srcId="{21850A20-7D2B-8D43-AE5E-C025946C55EA}" destId="{492394F5-6EBF-4630-82FE-CC836850ACBF}" srcOrd="0" destOrd="0" presId="urn:microsoft.com/office/officeart/2018/2/layout/IconLabelList"/>
    <dgm:cxn modelId="{7F116AB4-5265-F748-BB20-AED986AADB50}" srcId="{21850A20-7D2B-8D43-AE5E-C025946C55EA}" destId="{C05DA31A-98D9-CE4D-AA8B-485BBC3FB0AD}" srcOrd="3" destOrd="0" parTransId="{BA13BC29-5C30-1645-A1A8-85D988DAE8CE}" sibTransId="{B9401D71-AE06-454F-A5BF-E071F43BF4C7}"/>
    <dgm:cxn modelId="{718D3DBE-7995-AE49-8DA3-9ADEBD93F97E}" srcId="{21850A20-7D2B-8D43-AE5E-C025946C55EA}" destId="{7D07FC40-665F-814D-97D3-1EE05ACB81DB}" srcOrd="5" destOrd="0" parTransId="{91FA16CC-FDAF-9E4A-8C32-EC403BE64595}" sibTransId="{E6437E33-8781-D845-87B4-4BC6A2ECF279}"/>
    <dgm:cxn modelId="{FCA7F9EA-FC9F-844D-9B7B-F158BCF96853}" srcId="{21850A20-7D2B-8D43-AE5E-C025946C55EA}" destId="{F7FB0C2E-3D62-D840-8525-0D23FD2D1330}" srcOrd="0" destOrd="0" parTransId="{97199FC7-D865-6443-B6C3-90EBFC97E861}" sibTransId="{CCDAE50A-7967-1543-9A28-0EB8124F9CC1}"/>
    <dgm:cxn modelId="{BDD001F1-1D2C-8C4A-A945-F7EA78D4D443}" type="presOf" srcId="{4D4DA410-4FE2-2F41-B34F-30E1C622BD11}" destId="{2F4868E8-BC42-4AC3-9350-3FCA3F9D6218}" srcOrd="0" destOrd="0" presId="urn:microsoft.com/office/officeart/2018/2/layout/IconLabelList"/>
    <dgm:cxn modelId="{06288ECE-DEE2-6949-B37A-97FBAF222590}" type="presParOf" srcId="{492394F5-6EBF-4630-82FE-CC836850ACBF}" destId="{52973E8E-6E3E-40C6-A174-009E1EE9931C}" srcOrd="0" destOrd="0" presId="urn:microsoft.com/office/officeart/2018/2/layout/IconLabelList"/>
    <dgm:cxn modelId="{DB2AB121-FBC8-1440-AE6D-802FE87C7CFC}" type="presParOf" srcId="{52973E8E-6E3E-40C6-A174-009E1EE9931C}" destId="{E690267C-2ED6-43B8-A063-DC062F9573C9}" srcOrd="0" destOrd="0" presId="urn:microsoft.com/office/officeart/2018/2/layout/IconLabelList"/>
    <dgm:cxn modelId="{CCB2FE21-A3B6-8E48-A53F-8CC95B337624}" type="presParOf" srcId="{52973E8E-6E3E-40C6-A174-009E1EE9931C}" destId="{70B949E6-D79D-4BD0-9992-D56A58BC2D11}" srcOrd="1" destOrd="0" presId="urn:microsoft.com/office/officeart/2018/2/layout/IconLabelList"/>
    <dgm:cxn modelId="{669E5539-3009-B745-83C3-4AF26EBF302D}" type="presParOf" srcId="{52973E8E-6E3E-40C6-A174-009E1EE9931C}" destId="{89ACCC9B-D2DD-45DF-AB58-66AB2DC695B2}" srcOrd="2" destOrd="0" presId="urn:microsoft.com/office/officeart/2018/2/layout/IconLabelList"/>
    <dgm:cxn modelId="{BE90E1E1-DD38-F049-9EA7-14BA17BE7F35}" type="presParOf" srcId="{492394F5-6EBF-4630-82FE-CC836850ACBF}" destId="{2F864C66-41A4-497A-9174-82320953B763}" srcOrd="1" destOrd="0" presId="urn:microsoft.com/office/officeart/2018/2/layout/IconLabelList"/>
    <dgm:cxn modelId="{BC668A1F-7103-5C4D-A640-74E8C7DAF712}" type="presParOf" srcId="{492394F5-6EBF-4630-82FE-CC836850ACBF}" destId="{E2E7ACAC-B4F7-46AF-9520-F7FBB0E24FF4}" srcOrd="2" destOrd="0" presId="urn:microsoft.com/office/officeart/2018/2/layout/IconLabelList"/>
    <dgm:cxn modelId="{6BBDCCAF-E823-7040-93DF-5F92197A1DFD}" type="presParOf" srcId="{E2E7ACAC-B4F7-46AF-9520-F7FBB0E24FF4}" destId="{01F88ACE-A12A-4A3C-8BE8-C347FCB565EB}" srcOrd="0" destOrd="0" presId="urn:microsoft.com/office/officeart/2018/2/layout/IconLabelList"/>
    <dgm:cxn modelId="{316C5CAE-1A1C-C847-B80F-BBB1DE24B12A}" type="presParOf" srcId="{E2E7ACAC-B4F7-46AF-9520-F7FBB0E24FF4}" destId="{7C999F17-1636-4C00-88D5-8F12B42E5278}" srcOrd="1" destOrd="0" presId="urn:microsoft.com/office/officeart/2018/2/layout/IconLabelList"/>
    <dgm:cxn modelId="{84DDBEEE-2239-B242-A747-0F36C4B66881}" type="presParOf" srcId="{E2E7ACAC-B4F7-46AF-9520-F7FBB0E24FF4}" destId="{A633EF66-061F-4D67-96AD-AA9E9F5566AB}" srcOrd="2" destOrd="0" presId="urn:microsoft.com/office/officeart/2018/2/layout/IconLabelList"/>
    <dgm:cxn modelId="{13333264-7EDA-A84C-A893-A1165A9ECD50}" type="presParOf" srcId="{492394F5-6EBF-4630-82FE-CC836850ACBF}" destId="{505602A8-732E-492E-BF12-5D7010C426CC}" srcOrd="3" destOrd="0" presId="urn:microsoft.com/office/officeart/2018/2/layout/IconLabelList"/>
    <dgm:cxn modelId="{063BA137-A5B8-814A-BA66-EA7B0EC1B04F}" type="presParOf" srcId="{492394F5-6EBF-4630-82FE-CC836850ACBF}" destId="{3C8D4B79-2211-4FE2-80E3-204E4E481920}" srcOrd="4" destOrd="0" presId="urn:microsoft.com/office/officeart/2018/2/layout/IconLabelList"/>
    <dgm:cxn modelId="{2E2DCD84-2B49-D441-AC0C-A9152B892719}" type="presParOf" srcId="{3C8D4B79-2211-4FE2-80E3-204E4E481920}" destId="{87759525-2669-46DB-91EC-98F87B495623}" srcOrd="0" destOrd="0" presId="urn:microsoft.com/office/officeart/2018/2/layout/IconLabelList"/>
    <dgm:cxn modelId="{B9C7E100-6FB4-E84A-B092-45A67756AF53}" type="presParOf" srcId="{3C8D4B79-2211-4FE2-80E3-204E4E481920}" destId="{E7D15EBA-503C-4FF4-8624-29A597F93FA9}" srcOrd="1" destOrd="0" presId="urn:microsoft.com/office/officeart/2018/2/layout/IconLabelList"/>
    <dgm:cxn modelId="{39A94F69-63B3-B44C-B0D6-7F6B6FA685DF}" type="presParOf" srcId="{3C8D4B79-2211-4FE2-80E3-204E4E481920}" destId="{8741A198-0B0D-4FF8-8E34-22410B2E1E16}" srcOrd="2" destOrd="0" presId="urn:microsoft.com/office/officeart/2018/2/layout/IconLabelList"/>
    <dgm:cxn modelId="{E4C5333E-DAAE-1C4F-B24D-BB8CFF21078E}" type="presParOf" srcId="{492394F5-6EBF-4630-82FE-CC836850ACBF}" destId="{2854D9D4-2AEE-452C-B3CB-D796B63825DD}" srcOrd="5" destOrd="0" presId="urn:microsoft.com/office/officeart/2018/2/layout/IconLabelList"/>
    <dgm:cxn modelId="{599EAA3F-936E-3848-95F6-B412A9DACE29}" type="presParOf" srcId="{492394F5-6EBF-4630-82FE-CC836850ACBF}" destId="{9C223977-34DC-4FCA-802A-822B26DC1B2E}" srcOrd="6" destOrd="0" presId="urn:microsoft.com/office/officeart/2018/2/layout/IconLabelList"/>
    <dgm:cxn modelId="{9F8824B7-551A-6E41-A46E-E389297DEED2}" type="presParOf" srcId="{9C223977-34DC-4FCA-802A-822B26DC1B2E}" destId="{E6AEC85F-9E4A-4E6E-A50A-2C2E25FA10AF}" srcOrd="0" destOrd="0" presId="urn:microsoft.com/office/officeart/2018/2/layout/IconLabelList"/>
    <dgm:cxn modelId="{AF2B94AD-3993-0544-AB53-0BDD775F96DA}" type="presParOf" srcId="{9C223977-34DC-4FCA-802A-822B26DC1B2E}" destId="{BDAE0698-8D17-4983-91CE-D789CD786B8E}" srcOrd="1" destOrd="0" presId="urn:microsoft.com/office/officeart/2018/2/layout/IconLabelList"/>
    <dgm:cxn modelId="{50DEA11F-7CD5-4E41-B68D-6656A3B14CD7}" type="presParOf" srcId="{9C223977-34DC-4FCA-802A-822B26DC1B2E}" destId="{1FB3BF4E-8FB2-4F43-A59D-BA6461F3B78F}" srcOrd="2" destOrd="0" presId="urn:microsoft.com/office/officeart/2018/2/layout/IconLabelList"/>
    <dgm:cxn modelId="{2FD77BE1-3C2D-DC44-BB35-3A275E3C9C30}" type="presParOf" srcId="{492394F5-6EBF-4630-82FE-CC836850ACBF}" destId="{CE75E0BA-7545-42FB-A017-41FEE724FCE5}" srcOrd="7" destOrd="0" presId="urn:microsoft.com/office/officeart/2018/2/layout/IconLabelList"/>
    <dgm:cxn modelId="{882AA81E-1A90-D54F-ABA6-7E851BF6EDCE}" type="presParOf" srcId="{492394F5-6EBF-4630-82FE-CC836850ACBF}" destId="{3EA18F9E-94B5-4B21-B95B-CD30B9BE50C1}" srcOrd="8" destOrd="0" presId="urn:microsoft.com/office/officeart/2018/2/layout/IconLabelList"/>
    <dgm:cxn modelId="{95F36442-54E3-2240-BEB1-7D59BD9F04C6}" type="presParOf" srcId="{3EA18F9E-94B5-4B21-B95B-CD30B9BE50C1}" destId="{C947545B-7132-4AD7-919B-46651D258032}" srcOrd="0" destOrd="0" presId="urn:microsoft.com/office/officeart/2018/2/layout/IconLabelList"/>
    <dgm:cxn modelId="{B8E613B4-CEE2-C24B-A863-691C786DEA31}" type="presParOf" srcId="{3EA18F9E-94B5-4B21-B95B-CD30B9BE50C1}" destId="{DDA6E9E4-AE38-43AD-AA28-69991DD8EB0B}" srcOrd="1" destOrd="0" presId="urn:microsoft.com/office/officeart/2018/2/layout/IconLabelList"/>
    <dgm:cxn modelId="{59A37434-FF09-F947-BF58-3316679E49C5}" type="presParOf" srcId="{3EA18F9E-94B5-4B21-B95B-CD30B9BE50C1}" destId="{2F4868E8-BC42-4AC3-9350-3FCA3F9D6218}" srcOrd="2" destOrd="0" presId="urn:microsoft.com/office/officeart/2018/2/layout/IconLabelList"/>
    <dgm:cxn modelId="{86DA3B87-F3D3-124E-9D7B-DB85DF58CC66}" type="presParOf" srcId="{492394F5-6EBF-4630-82FE-CC836850ACBF}" destId="{E8114117-029A-4332-BC9C-896399BD8F06}" srcOrd="9" destOrd="0" presId="urn:microsoft.com/office/officeart/2018/2/layout/IconLabelList"/>
    <dgm:cxn modelId="{A176DABE-5E38-344F-BE4C-F7C865844C0E}" type="presParOf" srcId="{492394F5-6EBF-4630-82FE-CC836850ACBF}" destId="{7A4C197B-FECF-411C-AE04-E4F52CE87DF4}" srcOrd="10" destOrd="0" presId="urn:microsoft.com/office/officeart/2018/2/layout/IconLabelList"/>
    <dgm:cxn modelId="{8A6B6D05-085A-FD40-8A12-887C11DEBE8A}" type="presParOf" srcId="{7A4C197B-FECF-411C-AE04-E4F52CE87DF4}" destId="{29861CDC-7AA4-4C4D-BA3F-CBA60C023A9F}" srcOrd="0" destOrd="0" presId="urn:microsoft.com/office/officeart/2018/2/layout/IconLabelList"/>
    <dgm:cxn modelId="{E9EC7AC6-031F-2847-B361-C5308C7A4BD4}" type="presParOf" srcId="{7A4C197B-FECF-411C-AE04-E4F52CE87DF4}" destId="{58648476-EF8A-464D-86DB-CCAF5DE438B2}" srcOrd="1" destOrd="0" presId="urn:microsoft.com/office/officeart/2018/2/layout/IconLabelList"/>
    <dgm:cxn modelId="{A794C318-3DA5-E443-BB50-FA31F0633774}" type="presParOf" srcId="{7A4C197B-FECF-411C-AE04-E4F52CE87DF4}" destId="{85A799F0-D8E5-414B-BD6B-D1EF44F8350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A78192-8102-9D40-BC02-C2515A470631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CD3B663-1160-E146-98F5-20792EF721FC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es-ES" b="1" dirty="0"/>
            <a:t>Automatización de Procesos Administrativos:</a:t>
          </a:r>
          <a:endParaRPr lang="es-ES" dirty="0"/>
        </a:p>
      </dgm:t>
    </dgm:pt>
    <dgm:pt modelId="{2A872F41-C183-2149-BC7B-510B46C49B97}" type="parTrans" cxnId="{EB764EDE-A228-2C4B-8646-2658BB87BCC1}">
      <dgm:prSet/>
      <dgm:spPr/>
      <dgm:t>
        <a:bodyPr/>
        <a:lstStyle/>
        <a:p>
          <a:endParaRPr lang="es-ES"/>
        </a:p>
      </dgm:t>
    </dgm:pt>
    <dgm:pt modelId="{15AB6081-63AE-6C40-82FB-D04AC2AD2053}" type="sibTrans" cxnId="{EB764EDE-A228-2C4B-8646-2658BB87BCC1}">
      <dgm:prSet/>
      <dgm:spPr/>
      <dgm:t>
        <a:bodyPr/>
        <a:lstStyle/>
        <a:p>
          <a:endParaRPr lang="es-ES"/>
        </a:p>
      </dgm:t>
    </dgm:pt>
    <dgm:pt modelId="{2840F86D-5F15-734E-9ED1-19F843FE5175}">
      <dgm:prSet/>
      <dgm:spPr/>
      <dgm:t>
        <a:bodyPr/>
        <a:lstStyle/>
        <a:p>
          <a:pPr algn="just" rtl="0"/>
          <a:r>
            <a:rPr lang="es-ES" b="1" dirty="0"/>
            <a:t>Gestión de Documentos:</a:t>
          </a:r>
          <a:endParaRPr lang="es-ES" dirty="0"/>
        </a:p>
      </dgm:t>
    </dgm:pt>
    <dgm:pt modelId="{1BD30444-2851-2D47-84CB-203C18AF222D}" type="parTrans" cxnId="{1C32FC2A-71BB-7D4B-95AE-84445EED86F9}">
      <dgm:prSet/>
      <dgm:spPr/>
      <dgm:t>
        <a:bodyPr/>
        <a:lstStyle/>
        <a:p>
          <a:endParaRPr lang="es-ES"/>
        </a:p>
      </dgm:t>
    </dgm:pt>
    <dgm:pt modelId="{B5B3AD73-1866-B742-93C4-6ACFE6B49DC3}" type="sibTrans" cxnId="{1C32FC2A-71BB-7D4B-95AE-84445EED86F9}">
      <dgm:prSet/>
      <dgm:spPr/>
      <dgm:t>
        <a:bodyPr/>
        <a:lstStyle/>
        <a:p>
          <a:endParaRPr lang="es-ES"/>
        </a:p>
      </dgm:t>
    </dgm:pt>
    <dgm:pt modelId="{A0832DCF-EF28-A843-B480-735224BE6130}">
      <dgm:prSet/>
      <dgm:spPr/>
      <dgm:t>
        <a:bodyPr/>
        <a:lstStyle/>
        <a:p>
          <a:pPr algn="just" rtl="0"/>
          <a:r>
            <a:rPr lang="es-ES" b="1" dirty="0"/>
            <a:t>Procesamiento de Formularios:</a:t>
          </a:r>
          <a:endParaRPr lang="es-ES" dirty="0"/>
        </a:p>
      </dgm:t>
    </dgm:pt>
    <dgm:pt modelId="{963768F4-0BC7-9D4D-B808-241397475DEE}" type="parTrans" cxnId="{250123A3-8B0E-B344-A89C-16301ED371F6}">
      <dgm:prSet/>
      <dgm:spPr/>
      <dgm:t>
        <a:bodyPr/>
        <a:lstStyle/>
        <a:p>
          <a:endParaRPr lang="es-ES"/>
        </a:p>
      </dgm:t>
    </dgm:pt>
    <dgm:pt modelId="{52EB053B-10C6-3E41-B677-42BE8A97CFFF}" type="sibTrans" cxnId="{250123A3-8B0E-B344-A89C-16301ED371F6}">
      <dgm:prSet/>
      <dgm:spPr/>
      <dgm:t>
        <a:bodyPr/>
        <a:lstStyle/>
        <a:p>
          <a:endParaRPr lang="es-ES"/>
        </a:p>
      </dgm:t>
    </dgm:pt>
    <dgm:pt modelId="{16DCD0AC-ECA6-A540-8DAC-A923DC32278B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es-ES" b="1" dirty="0"/>
            <a:t>Atención al Cliente y Servicio Ciudadano:</a:t>
          </a:r>
          <a:endParaRPr lang="es-ES" dirty="0"/>
        </a:p>
      </dgm:t>
    </dgm:pt>
    <dgm:pt modelId="{0E0D6B71-59A2-784F-A577-59A3E85E9C61}" type="parTrans" cxnId="{0EB9D378-ABFB-7D42-950F-6543773F3C60}">
      <dgm:prSet/>
      <dgm:spPr/>
      <dgm:t>
        <a:bodyPr/>
        <a:lstStyle/>
        <a:p>
          <a:endParaRPr lang="es-ES"/>
        </a:p>
      </dgm:t>
    </dgm:pt>
    <dgm:pt modelId="{D485C1E0-DCE3-AB4F-A6AE-D4D1A760473F}" type="sibTrans" cxnId="{0EB9D378-ABFB-7D42-950F-6543773F3C60}">
      <dgm:prSet/>
      <dgm:spPr/>
      <dgm:t>
        <a:bodyPr/>
        <a:lstStyle/>
        <a:p>
          <a:endParaRPr lang="es-ES"/>
        </a:p>
      </dgm:t>
    </dgm:pt>
    <dgm:pt modelId="{5A752FC6-EA99-1448-9BF6-A04B40A2E8E8}">
      <dgm:prSet/>
      <dgm:spPr/>
      <dgm:t>
        <a:bodyPr/>
        <a:lstStyle/>
        <a:p>
          <a:pPr algn="just" rtl="0"/>
          <a:r>
            <a:rPr lang="es-ES" b="1" dirty="0"/>
            <a:t>Asistentes Virtuales:</a:t>
          </a:r>
          <a:endParaRPr lang="es-ES" dirty="0"/>
        </a:p>
      </dgm:t>
    </dgm:pt>
    <dgm:pt modelId="{1A23C820-88DA-5B44-9935-28639307BAF6}" type="parTrans" cxnId="{E02BE721-2BF2-FA4C-9938-4697579C049B}">
      <dgm:prSet/>
      <dgm:spPr/>
      <dgm:t>
        <a:bodyPr/>
        <a:lstStyle/>
        <a:p>
          <a:endParaRPr lang="es-ES"/>
        </a:p>
      </dgm:t>
    </dgm:pt>
    <dgm:pt modelId="{F3F0A209-4FDB-F945-9E1F-437A3044946E}" type="sibTrans" cxnId="{E02BE721-2BF2-FA4C-9938-4697579C049B}">
      <dgm:prSet/>
      <dgm:spPr/>
      <dgm:t>
        <a:bodyPr/>
        <a:lstStyle/>
        <a:p>
          <a:endParaRPr lang="es-ES"/>
        </a:p>
      </dgm:t>
    </dgm:pt>
    <dgm:pt modelId="{56E99F64-8D7E-0F44-8F43-A34064B95FF2}">
      <dgm:prSet/>
      <dgm:spPr/>
      <dgm:t>
        <a:bodyPr/>
        <a:lstStyle/>
        <a:p>
          <a:pPr algn="just" rtl="0"/>
          <a:r>
            <a:rPr lang="es-ES" b="1" dirty="0"/>
            <a:t>Análisis de Sentimientos:</a:t>
          </a:r>
          <a:endParaRPr lang="es-ES" dirty="0"/>
        </a:p>
      </dgm:t>
    </dgm:pt>
    <dgm:pt modelId="{403F6D12-B728-A64C-AF62-6A56CAC61B02}" type="parTrans" cxnId="{63A36BCF-8388-074B-A116-CC5CE975619B}">
      <dgm:prSet/>
      <dgm:spPr/>
      <dgm:t>
        <a:bodyPr/>
        <a:lstStyle/>
        <a:p>
          <a:endParaRPr lang="es-ES"/>
        </a:p>
      </dgm:t>
    </dgm:pt>
    <dgm:pt modelId="{BCB58796-8A9D-E141-B693-88A82A62D2D1}" type="sibTrans" cxnId="{63A36BCF-8388-074B-A116-CC5CE975619B}">
      <dgm:prSet/>
      <dgm:spPr/>
      <dgm:t>
        <a:bodyPr/>
        <a:lstStyle/>
        <a:p>
          <a:endParaRPr lang="es-ES"/>
        </a:p>
      </dgm:t>
    </dgm:pt>
    <dgm:pt modelId="{05FC0D71-3FBF-B24E-98E7-22E8195AA21C}">
      <dgm:prSet/>
      <dgm:spPr/>
      <dgm:t>
        <a:bodyPr/>
        <a:lstStyle/>
        <a:p>
          <a:pPr algn="just" rtl="0"/>
          <a:r>
            <a:rPr lang="es-ES" dirty="0"/>
            <a:t>Implementación de </a:t>
          </a:r>
          <a:r>
            <a:rPr lang="es-ES" dirty="0" err="1"/>
            <a:t>chatbots</a:t>
          </a:r>
          <a:r>
            <a:rPr lang="es-ES" dirty="0"/>
            <a:t> o asistentes virtuales para responder preguntas frecuentes y proporcionar información a los ciudadanos.</a:t>
          </a:r>
        </a:p>
      </dgm:t>
    </dgm:pt>
    <dgm:pt modelId="{CAEBA5C7-1E0D-8448-9D8F-0473737BA31C}" type="parTrans" cxnId="{C3BCC271-98F9-624A-A686-4D12441C290F}">
      <dgm:prSet/>
      <dgm:spPr/>
      <dgm:t>
        <a:bodyPr/>
        <a:lstStyle/>
        <a:p>
          <a:endParaRPr lang="es-ES"/>
        </a:p>
      </dgm:t>
    </dgm:pt>
    <dgm:pt modelId="{7ECE5E68-8B9B-344D-AD04-1278C3891E3A}" type="sibTrans" cxnId="{C3BCC271-98F9-624A-A686-4D12441C290F}">
      <dgm:prSet/>
      <dgm:spPr/>
      <dgm:t>
        <a:bodyPr/>
        <a:lstStyle/>
        <a:p>
          <a:endParaRPr lang="es-ES"/>
        </a:p>
      </dgm:t>
    </dgm:pt>
    <dgm:pt modelId="{56C81B91-6A9D-5547-A0DE-107059BDE80D}">
      <dgm:prSet/>
      <dgm:spPr/>
      <dgm:t>
        <a:bodyPr/>
        <a:lstStyle/>
        <a:p>
          <a:pPr algn="just" rtl="0"/>
          <a:r>
            <a:rPr lang="es-ES" dirty="0"/>
            <a:t>Monitorización de redes sociales y comentarios en línea para evaluar el sentimiento público sobre políticas y servicios.</a:t>
          </a:r>
        </a:p>
      </dgm:t>
    </dgm:pt>
    <dgm:pt modelId="{97582774-0AAE-244C-9776-ECB97BDA0E3B}" type="parTrans" cxnId="{563807D8-5DEF-AE4D-83B4-8F06BFFBAF90}">
      <dgm:prSet/>
      <dgm:spPr/>
      <dgm:t>
        <a:bodyPr/>
        <a:lstStyle/>
        <a:p>
          <a:endParaRPr lang="es-ES"/>
        </a:p>
      </dgm:t>
    </dgm:pt>
    <dgm:pt modelId="{5F6BD47D-47BF-FE48-ACA2-98BBF1C9BDFB}" type="sibTrans" cxnId="{563807D8-5DEF-AE4D-83B4-8F06BFFBAF90}">
      <dgm:prSet/>
      <dgm:spPr/>
      <dgm:t>
        <a:bodyPr/>
        <a:lstStyle/>
        <a:p>
          <a:endParaRPr lang="es-ES"/>
        </a:p>
      </dgm:t>
    </dgm:pt>
    <dgm:pt modelId="{3D634B6E-ECC1-4944-859C-70286887E9D8}">
      <dgm:prSet/>
      <dgm:spPr/>
      <dgm:t>
        <a:bodyPr/>
        <a:lstStyle/>
        <a:p>
          <a:pPr algn="just" rtl="0"/>
          <a:r>
            <a:rPr lang="es-ES" dirty="0"/>
            <a:t>Utilización de IA para la clasificación, indexación y archivado de documentos de manera automática.</a:t>
          </a:r>
        </a:p>
      </dgm:t>
    </dgm:pt>
    <dgm:pt modelId="{B11A447E-3BF5-F04D-B08A-A93FA0C778B9}" type="parTrans" cxnId="{07FA2241-865C-4843-8EAD-8C49C17A1944}">
      <dgm:prSet/>
      <dgm:spPr/>
      <dgm:t>
        <a:bodyPr/>
        <a:lstStyle/>
        <a:p>
          <a:endParaRPr lang="es-ES"/>
        </a:p>
      </dgm:t>
    </dgm:pt>
    <dgm:pt modelId="{FDD07879-B692-B14B-A013-E96F73C85165}" type="sibTrans" cxnId="{07FA2241-865C-4843-8EAD-8C49C17A1944}">
      <dgm:prSet/>
      <dgm:spPr/>
      <dgm:t>
        <a:bodyPr/>
        <a:lstStyle/>
        <a:p>
          <a:endParaRPr lang="es-ES"/>
        </a:p>
      </dgm:t>
    </dgm:pt>
    <dgm:pt modelId="{39BC338B-C473-9D47-A414-78DBD569A30A}">
      <dgm:prSet/>
      <dgm:spPr/>
      <dgm:t>
        <a:bodyPr/>
        <a:lstStyle/>
        <a:p>
          <a:pPr algn="just" rtl="0"/>
          <a:r>
            <a:rPr lang="es-ES" dirty="0"/>
            <a:t> Automatización del procesamiento de formularios y solicitudes.</a:t>
          </a:r>
        </a:p>
      </dgm:t>
    </dgm:pt>
    <dgm:pt modelId="{FC754574-35B6-4345-95AC-CF97EA564C8E}" type="parTrans" cxnId="{51E13FB2-90AA-4543-B1E9-B6088B157167}">
      <dgm:prSet/>
      <dgm:spPr/>
      <dgm:t>
        <a:bodyPr/>
        <a:lstStyle/>
        <a:p>
          <a:endParaRPr lang="es-ES"/>
        </a:p>
      </dgm:t>
    </dgm:pt>
    <dgm:pt modelId="{8350FD80-A7A2-A242-A75D-ECD8F549A24C}" type="sibTrans" cxnId="{51E13FB2-90AA-4543-B1E9-B6088B157167}">
      <dgm:prSet/>
      <dgm:spPr/>
      <dgm:t>
        <a:bodyPr/>
        <a:lstStyle/>
        <a:p>
          <a:endParaRPr lang="es-ES"/>
        </a:p>
      </dgm:t>
    </dgm:pt>
    <dgm:pt modelId="{3E0D9090-E82C-1A40-BA9C-CC5765ECBA65}" type="pres">
      <dgm:prSet presAssocID="{9FA78192-8102-9D40-BC02-C2515A470631}" presName="linear" presStyleCnt="0">
        <dgm:presLayoutVars>
          <dgm:animLvl val="lvl"/>
          <dgm:resizeHandles val="exact"/>
        </dgm:presLayoutVars>
      </dgm:prSet>
      <dgm:spPr/>
    </dgm:pt>
    <dgm:pt modelId="{1C27F2DF-8441-3845-8C3E-2E86F6D2F3A2}" type="pres">
      <dgm:prSet presAssocID="{BCD3B663-1160-E146-98F5-20792EF721F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7A27635-69F3-8849-8213-013B5F39D6BD}" type="pres">
      <dgm:prSet presAssocID="{BCD3B663-1160-E146-98F5-20792EF721FC}" presName="childText" presStyleLbl="revTx" presStyleIdx="0" presStyleCnt="2">
        <dgm:presLayoutVars>
          <dgm:bulletEnabled val="1"/>
        </dgm:presLayoutVars>
      </dgm:prSet>
      <dgm:spPr/>
    </dgm:pt>
    <dgm:pt modelId="{22DD7DA0-1162-0944-985F-4210D805EE73}" type="pres">
      <dgm:prSet presAssocID="{16DCD0AC-ECA6-A540-8DAC-A923DC32278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7096B94-A83A-0344-BFF7-1F056294A3BE}" type="pres">
      <dgm:prSet presAssocID="{16DCD0AC-ECA6-A540-8DAC-A923DC32278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70F2317-C763-1442-9C1D-9F081A4E3A32}" type="presOf" srcId="{A0832DCF-EF28-A843-B480-735224BE6130}" destId="{E7A27635-69F3-8849-8213-013B5F39D6BD}" srcOrd="0" destOrd="2" presId="urn:microsoft.com/office/officeart/2005/8/layout/vList2"/>
    <dgm:cxn modelId="{63B5811B-0BC9-764C-819A-A5C604E8E45E}" type="presOf" srcId="{56C81B91-6A9D-5547-A0DE-107059BDE80D}" destId="{67096B94-A83A-0344-BFF7-1F056294A3BE}" srcOrd="0" destOrd="3" presId="urn:microsoft.com/office/officeart/2005/8/layout/vList2"/>
    <dgm:cxn modelId="{E02BE721-2BF2-FA4C-9938-4697579C049B}" srcId="{16DCD0AC-ECA6-A540-8DAC-A923DC32278B}" destId="{5A752FC6-EA99-1448-9BF6-A04B40A2E8E8}" srcOrd="0" destOrd="0" parTransId="{1A23C820-88DA-5B44-9935-28639307BAF6}" sibTransId="{F3F0A209-4FDB-F945-9E1F-437A3044946E}"/>
    <dgm:cxn modelId="{1C32FC2A-71BB-7D4B-95AE-84445EED86F9}" srcId="{BCD3B663-1160-E146-98F5-20792EF721FC}" destId="{2840F86D-5F15-734E-9ED1-19F843FE5175}" srcOrd="0" destOrd="0" parTransId="{1BD30444-2851-2D47-84CB-203C18AF222D}" sibTransId="{B5B3AD73-1866-B742-93C4-6ACFE6B49DC3}"/>
    <dgm:cxn modelId="{3DFB8E37-92D9-0F48-B767-4875147A946B}" type="presOf" srcId="{56E99F64-8D7E-0F44-8F43-A34064B95FF2}" destId="{67096B94-A83A-0344-BFF7-1F056294A3BE}" srcOrd="0" destOrd="2" presId="urn:microsoft.com/office/officeart/2005/8/layout/vList2"/>
    <dgm:cxn modelId="{C1908039-FCB5-D748-BF7A-223BFF72465C}" type="presOf" srcId="{16DCD0AC-ECA6-A540-8DAC-A923DC32278B}" destId="{22DD7DA0-1162-0944-985F-4210D805EE73}" srcOrd="0" destOrd="0" presId="urn:microsoft.com/office/officeart/2005/8/layout/vList2"/>
    <dgm:cxn modelId="{098A703E-2C4C-6349-B44B-F760F1CC8181}" type="presOf" srcId="{BCD3B663-1160-E146-98F5-20792EF721FC}" destId="{1C27F2DF-8441-3845-8C3E-2E86F6D2F3A2}" srcOrd="0" destOrd="0" presId="urn:microsoft.com/office/officeart/2005/8/layout/vList2"/>
    <dgm:cxn modelId="{07FA2241-865C-4843-8EAD-8C49C17A1944}" srcId="{2840F86D-5F15-734E-9ED1-19F843FE5175}" destId="{3D634B6E-ECC1-4944-859C-70286887E9D8}" srcOrd="0" destOrd="0" parTransId="{B11A447E-3BF5-F04D-B08A-A93FA0C778B9}" sibTransId="{FDD07879-B692-B14B-A013-E96F73C85165}"/>
    <dgm:cxn modelId="{33F6194C-C26C-234C-97A6-C3885F48F097}" type="presOf" srcId="{39BC338B-C473-9D47-A414-78DBD569A30A}" destId="{E7A27635-69F3-8849-8213-013B5F39D6BD}" srcOrd="0" destOrd="3" presId="urn:microsoft.com/office/officeart/2005/8/layout/vList2"/>
    <dgm:cxn modelId="{C19FC568-786A-6D46-A979-C2621B4D92F9}" type="presOf" srcId="{9FA78192-8102-9D40-BC02-C2515A470631}" destId="{3E0D9090-E82C-1A40-BA9C-CC5765ECBA65}" srcOrd="0" destOrd="0" presId="urn:microsoft.com/office/officeart/2005/8/layout/vList2"/>
    <dgm:cxn modelId="{C3BCC271-98F9-624A-A686-4D12441C290F}" srcId="{5A752FC6-EA99-1448-9BF6-A04B40A2E8E8}" destId="{05FC0D71-3FBF-B24E-98E7-22E8195AA21C}" srcOrd="0" destOrd="0" parTransId="{CAEBA5C7-1E0D-8448-9D8F-0473737BA31C}" sibTransId="{7ECE5E68-8B9B-344D-AD04-1278C3891E3A}"/>
    <dgm:cxn modelId="{0EB9D378-ABFB-7D42-950F-6543773F3C60}" srcId="{9FA78192-8102-9D40-BC02-C2515A470631}" destId="{16DCD0AC-ECA6-A540-8DAC-A923DC32278B}" srcOrd="1" destOrd="0" parTransId="{0E0D6B71-59A2-784F-A577-59A3E85E9C61}" sibTransId="{D485C1E0-DCE3-AB4F-A6AE-D4D1A760473F}"/>
    <dgm:cxn modelId="{250123A3-8B0E-B344-A89C-16301ED371F6}" srcId="{BCD3B663-1160-E146-98F5-20792EF721FC}" destId="{A0832DCF-EF28-A843-B480-735224BE6130}" srcOrd="1" destOrd="0" parTransId="{963768F4-0BC7-9D4D-B808-241397475DEE}" sibTransId="{52EB053B-10C6-3E41-B677-42BE8A97CFFF}"/>
    <dgm:cxn modelId="{51E13FB2-90AA-4543-B1E9-B6088B157167}" srcId="{A0832DCF-EF28-A843-B480-735224BE6130}" destId="{39BC338B-C473-9D47-A414-78DBD569A30A}" srcOrd="0" destOrd="0" parTransId="{FC754574-35B6-4345-95AC-CF97EA564C8E}" sibTransId="{8350FD80-A7A2-A242-A75D-ECD8F549A24C}"/>
    <dgm:cxn modelId="{E8F370B9-D4D6-B949-8487-9E93851242B9}" type="presOf" srcId="{2840F86D-5F15-734E-9ED1-19F843FE5175}" destId="{E7A27635-69F3-8849-8213-013B5F39D6BD}" srcOrd="0" destOrd="0" presId="urn:microsoft.com/office/officeart/2005/8/layout/vList2"/>
    <dgm:cxn modelId="{823DB9C6-A3E6-F645-9551-9D1AF2D8A3C3}" type="presOf" srcId="{05FC0D71-3FBF-B24E-98E7-22E8195AA21C}" destId="{67096B94-A83A-0344-BFF7-1F056294A3BE}" srcOrd="0" destOrd="1" presId="urn:microsoft.com/office/officeart/2005/8/layout/vList2"/>
    <dgm:cxn modelId="{63A36BCF-8388-074B-A116-CC5CE975619B}" srcId="{16DCD0AC-ECA6-A540-8DAC-A923DC32278B}" destId="{56E99F64-8D7E-0F44-8F43-A34064B95FF2}" srcOrd="1" destOrd="0" parTransId="{403F6D12-B728-A64C-AF62-6A56CAC61B02}" sibTransId="{BCB58796-8A9D-E141-B693-88A82A62D2D1}"/>
    <dgm:cxn modelId="{563807D8-5DEF-AE4D-83B4-8F06BFFBAF90}" srcId="{56E99F64-8D7E-0F44-8F43-A34064B95FF2}" destId="{56C81B91-6A9D-5547-A0DE-107059BDE80D}" srcOrd="0" destOrd="0" parTransId="{97582774-0AAE-244C-9776-ECB97BDA0E3B}" sibTransId="{5F6BD47D-47BF-FE48-ACA2-98BBF1C9BDFB}"/>
    <dgm:cxn modelId="{EB764EDE-A228-2C4B-8646-2658BB87BCC1}" srcId="{9FA78192-8102-9D40-BC02-C2515A470631}" destId="{BCD3B663-1160-E146-98F5-20792EF721FC}" srcOrd="0" destOrd="0" parTransId="{2A872F41-C183-2149-BC7B-510B46C49B97}" sibTransId="{15AB6081-63AE-6C40-82FB-D04AC2AD2053}"/>
    <dgm:cxn modelId="{355B09E3-7B03-884D-9170-CF68961F51E6}" type="presOf" srcId="{3D634B6E-ECC1-4944-859C-70286887E9D8}" destId="{E7A27635-69F3-8849-8213-013B5F39D6BD}" srcOrd="0" destOrd="1" presId="urn:microsoft.com/office/officeart/2005/8/layout/vList2"/>
    <dgm:cxn modelId="{58F048E4-3C36-454D-9F8C-C837948FD6D6}" type="presOf" srcId="{5A752FC6-EA99-1448-9BF6-A04B40A2E8E8}" destId="{67096B94-A83A-0344-BFF7-1F056294A3BE}" srcOrd="0" destOrd="0" presId="urn:microsoft.com/office/officeart/2005/8/layout/vList2"/>
    <dgm:cxn modelId="{181776C3-C38A-994B-8CD1-62129EE76C7C}" type="presParOf" srcId="{3E0D9090-E82C-1A40-BA9C-CC5765ECBA65}" destId="{1C27F2DF-8441-3845-8C3E-2E86F6D2F3A2}" srcOrd="0" destOrd="0" presId="urn:microsoft.com/office/officeart/2005/8/layout/vList2"/>
    <dgm:cxn modelId="{47F54742-0980-2741-80A2-13C8CE502B1C}" type="presParOf" srcId="{3E0D9090-E82C-1A40-BA9C-CC5765ECBA65}" destId="{E7A27635-69F3-8849-8213-013B5F39D6BD}" srcOrd="1" destOrd="0" presId="urn:microsoft.com/office/officeart/2005/8/layout/vList2"/>
    <dgm:cxn modelId="{91F1CACA-355E-DE4C-9AD8-CFE4E4846AB9}" type="presParOf" srcId="{3E0D9090-E82C-1A40-BA9C-CC5765ECBA65}" destId="{22DD7DA0-1162-0944-985F-4210D805EE73}" srcOrd="2" destOrd="0" presId="urn:microsoft.com/office/officeart/2005/8/layout/vList2"/>
    <dgm:cxn modelId="{6839D13C-01C0-6644-8CC4-A838AEAB7941}" type="presParOf" srcId="{3E0D9090-E82C-1A40-BA9C-CC5765ECBA65}" destId="{67096B94-A83A-0344-BFF7-1F056294A3B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A78192-8102-9D40-BC02-C2515A470631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7B1260D-BF71-6B49-BCE4-39608C367EF7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es-ES" b="1" dirty="0"/>
            <a:t>Análisis Predictivo y Toma de Decisiones:</a:t>
          </a:r>
          <a:endParaRPr lang="es-ES" dirty="0"/>
        </a:p>
      </dgm:t>
    </dgm:pt>
    <dgm:pt modelId="{082F27E4-C648-E04B-A643-D24A196B1E30}" type="parTrans" cxnId="{70CB9BF1-2AC0-614B-BB47-C6719FE797BF}">
      <dgm:prSet/>
      <dgm:spPr/>
      <dgm:t>
        <a:bodyPr/>
        <a:lstStyle/>
        <a:p>
          <a:endParaRPr lang="es-ES"/>
        </a:p>
      </dgm:t>
    </dgm:pt>
    <dgm:pt modelId="{D49F9EA9-BFB2-CF43-8329-FA798B25E8B0}" type="sibTrans" cxnId="{70CB9BF1-2AC0-614B-BB47-C6719FE797BF}">
      <dgm:prSet/>
      <dgm:spPr/>
      <dgm:t>
        <a:bodyPr/>
        <a:lstStyle/>
        <a:p>
          <a:endParaRPr lang="es-ES"/>
        </a:p>
      </dgm:t>
    </dgm:pt>
    <dgm:pt modelId="{87A01AF4-79C5-8946-BA2C-BD62183C12CB}">
      <dgm:prSet/>
      <dgm:spPr/>
      <dgm:t>
        <a:bodyPr/>
        <a:lstStyle/>
        <a:p>
          <a:pPr algn="just" rtl="0"/>
          <a:r>
            <a:rPr lang="es-ES" b="1" dirty="0"/>
            <a:t>Predicción de Demandas de Servicios:</a:t>
          </a:r>
          <a:endParaRPr lang="es-ES" dirty="0"/>
        </a:p>
      </dgm:t>
    </dgm:pt>
    <dgm:pt modelId="{83A8A150-A39E-CA46-9A92-4A9D698F1EE1}" type="parTrans" cxnId="{F87B23A7-53B8-F946-8986-BE9D8AC474C5}">
      <dgm:prSet/>
      <dgm:spPr/>
      <dgm:t>
        <a:bodyPr/>
        <a:lstStyle/>
        <a:p>
          <a:endParaRPr lang="es-ES"/>
        </a:p>
      </dgm:t>
    </dgm:pt>
    <dgm:pt modelId="{A3473330-2656-4943-821A-67CB7C3FC453}" type="sibTrans" cxnId="{F87B23A7-53B8-F946-8986-BE9D8AC474C5}">
      <dgm:prSet/>
      <dgm:spPr/>
      <dgm:t>
        <a:bodyPr/>
        <a:lstStyle/>
        <a:p>
          <a:endParaRPr lang="es-ES"/>
        </a:p>
      </dgm:t>
    </dgm:pt>
    <dgm:pt modelId="{EDB997ED-5F84-AC48-B22D-0FA87EB761C8}">
      <dgm:prSet/>
      <dgm:spPr/>
      <dgm:t>
        <a:bodyPr/>
        <a:lstStyle/>
        <a:p>
          <a:pPr algn="just" rtl="0"/>
          <a:r>
            <a:rPr lang="es-ES" b="1" dirty="0"/>
            <a:t>Optimización de Rutas y Recursos:</a:t>
          </a:r>
          <a:endParaRPr lang="es-ES" dirty="0"/>
        </a:p>
      </dgm:t>
    </dgm:pt>
    <dgm:pt modelId="{49B722B4-467E-5044-856F-BD62E5C27436}" type="parTrans" cxnId="{85791E98-009B-4744-A15C-CB731C332F9D}">
      <dgm:prSet/>
      <dgm:spPr/>
      <dgm:t>
        <a:bodyPr/>
        <a:lstStyle/>
        <a:p>
          <a:endParaRPr lang="es-ES"/>
        </a:p>
      </dgm:t>
    </dgm:pt>
    <dgm:pt modelId="{1DB4A6F6-4099-344C-96A0-BAFD985D71A3}" type="sibTrans" cxnId="{85791E98-009B-4744-A15C-CB731C332F9D}">
      <dgm:prSet/>
      <dgm:spPr/>
      <dgm:t>
        <a:bodyPr/>
        <a:lstStyle/>
        <a:p>
          <a:endParaRPr lang="es-ES"/>
        </a:p>
      </dgm:t>
    </dgm:pt>
    <dgm:pt modelId="{E75673AF-DF72-4C4E-A88F-BFD3B082C47C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es-ES" b="1" dirty="0"/>
            <a:t>Gestión de Recursos Humanos:</a:t>
          </a:r>
          <a:endParaRPr lang="es-ES" dirty="0"/>
        </a:p>
      </dgm:t>
    </dgm:pt>
    <dgm:pt modelId="{C55B845C-76F4-6A43-BD47-213BDD7615D4}" type="parTrans" cxnId="{79683B9F-250E-B14D-AC1B-A34D12335465}">
      <dgm:prSet/>
      <dgm:spPr/>
      <dgm:t>
        <a:bodyPr/>
        <a:lstStyle/>
        <a:p>
          <a:endParaRPr lang="es-ES"/>
        </a:p>
      </dgm:t>
    </dgm:pt>
    <dgm:pt modelId="{4C99A42E-7B82-7E48-9EDE-DC27BCA0FF84}" type="sibTrans" cxnId="{79683B9F-250E-B14D-AC1B-A34D12335465}">
      <dgm:prSet/>
      <dgm:spPr/>
      <dgm:t>
        <a:bodyPr/>
        <a:lstStyle/>
        <a:p>
          <a:endParaRPr lang="es-ES"/>
        </a:p>
      </dgm:t>
    </dgm:pt>
    <dgm:pt modelId="{3400A45B-C62A-644E-94EB-399D290A5C95}">
      <dgm:prSet/>
      <dgm:spPr/>
      <dgm:t>
        <a:bodyPr/>
        <a:lstStyle/>
        <a:p>
          <a:pPr algn="just" rtl="0"/>
          <a:r>
            <a:rPr lang="es-ES" dirty="0"/>
            <a:t>Utilización de modelos predictivos para anticipar y asignar recursos en función de la demanda.</a:t>
          </a:r>
        </a:p>
      </dgm:t>
    </dgm:pt>
    <dgm:pt modelId="{43019BD8-4E15-3E4E-AF69-BED2396E4F23}" type="parTrans" cxnId="{1F20C6B0-E578-1D4A-8AC4-6B0C98C97408}">
      <dgm:prSet/>
      <dgm:spPr/>
      <dgm:t>
        <a:bodyPr/>
        <a:lstStyle/>
        <a:p>
          <a:endParaRPr lang="es-ES"/>
        </a:p>
      </dgm:t>
    </dgm:pt>
    <dgm:pt modelId="{0E4E2292-FF27-AE4B-954D-3CFFF6189452}" type="sibTrans" cxnId="{1F20C6B0-E578-1D4A-8AC4-6B0C98C97408}">
      <dgm:prSet/>
      <dgm:spPr/>
      <dgm:t>
        <a:bodyPr/>
        <a:lstStyle/>
        <a:p>
          <a:endParaRPr lang="es-ES"/>
        </a:p>
      </dgm:t>
    </dgm:pt>
    <dgm:pt modelId="{E2DD90D5-FEFE-D246-A02E-06F82BCF5CCE}">
      <dgm:prSet/>
      <dgm:spPr/>
      <dgm:t>
        <a:bodyPr/>
        <a:lstStyle/>
        <a:p>
          <a:pPr algn="just" rtl="0"/>
          <a:r>
            <a:rPr lang="es-ES" dirty="0"/>
            <a:t>Aplicación de algoritmos de optimización para mejorar la eficiencia en la asignación de recursos.</a:t>
          </a:r>
        </a:p>
      </dgm:t>
    </dgm:pt>
    <dgm:pt modelId="{F019400E-50EF-4A49-A045-AF97FEAC1A86}" type="parTrans" cxnId="{99855BFB-F104-9E48-AC16-70323C7B3054}">
      <dgm:prSet/>
      <dgm:spPr/>
      <dgm:t>
        <a:bodyPr/>
        <a:lstStyle/>
        <a:p>
          <a:endParaRPr lang="es-ES"/>
        </a:p>
      </dgm:t>
    </dgm:pt>
    <dgm:pt modelId="{1C8CBFBB-CA9D-4046-82C7-366D81BE1702}" type="sibTrans" cxnId="{99855BFB-F104-9E48-AC16-70323C7B3054}">
      <dgm:prSet/>
      <dgm:spPr/>
      <dgm:t>
        <a:bodyPr/>
        <a:lstStyle/>
        <a:p>
          <a:endParaRPr lang="es-ES"/>
        </a:p>
      </dgm:t>
    </dgm:pt>
    <dgm:pt modelId="{EB9DEF02-8CF0-034F-99E2-4654A00C6454}">
      <dgm:prSet/>
      <dgm:spPr/>
      <dgm:t>
        <a:bodyPr/>
        <a:lstStyle/>
        <a:p>
          <a:pPr rtl="0"/>
          <a:r>
            <a:rPr lang="es-ES" b="1" dirty="0"/>
            <a:t>Procesamiento de Candidatos:</a:t>
          </a:r>
          <a:endParaRPr lang="es-ES" dirty="0"/>
        </a:p>
      </dgm:t>
    </dgm:pt>
    <dgm:pt modelId="{DF1F6DB4-61C1-0040-BDB8-5BAD2B6D717E}" type="parTrans" cxnId="{D67CB261-5D6D-D246-AE3F-CB04204503B0}">
      <dgm:prSet/>
      <dgm:spPr/>
      <dgm:t>
        <a:bodyPr/>
        <a:lstStyle/>
        <a:p>
          <a:endParaRPr lang="es-ES"/>
        </a:p>
      </dgm:t>
    </dgm:pt>
    <dgm:pt modelId="{DD724F19-1654-0349-B1AF-12327BDD171F}" type="sibTrans" cxnId="{D67CB261-5D6D-D246-AE3F-CB04204503B0}">
      <dgm:prSet/>
      <dgm:spPr/>
      <dgm:t>
        <a:bodyPr/>
        <a:lstStyle/>
        <a:p>
          <a:endParaRPr lang="es-ES"/>
        </a:p>
      </dgm:t>
    </dgm:pt>
    <dgm:pt modelId="{0B5C67CC-F247-9B49-B714-849D3D2F8989}">
      <dgm:prSet/>
      <dgm:spPr/>
      <dgm:t>
        <a:bodyPr/>
        <a:lstStyle/>
        <a:p>
          <a:pPr rtl="0"/>
          <a:r>
            <a:rPr lang="es-ES" dirty="0"/>
            <a:t>Uso de IA en la revisión de currículums y entrevistas iniciales.</a:t>
          </a:r>
        </a:p>
      </dgm:t>
    </dgm:pt>
    <dgm:pt modelId="{52B01AD7-97C9-2C47-83F4-B034F052A6AC}" type="parTrans" cxnId="{2B922061-628A-1D4E-BEB4-0C7FFCC5AECD}">
      <dgm:prSet/>
      <dgm:spPr/>
      <dgm:t>
        <a:bodyPr/>
        <a:lstStyle/>
        <a:p>
          <a:endParaRPr lang="es-ES"/>
        </a:p>
      </dgm:t>
    </dgm:pt>
    <dgm:pt modelId="{95B94899-829D-644F-8E34-E6B52F70BB2B}" type="sibTrans" cxnId="{2B922061-628A-1D4E-BEB4-0C7FFCC5AECD}">
      <dgm:prSet/>
      <dgm:spPr/>
      <dgm:t>
        <a:bodyPr/>
        <a:lstStyle/>
        <a:p>
          <a:endParaRPr lang="es-ES"/>
        </a:p>
      </dgm:t>
    </dgm:pt>
    <dgm:pt modelId="{CE3F04C2-565C-034C-96D9-C5CF49B1AE52}">
      <dgm:prSet/>
      <dgm:spPr/>
      <dgm:t>
        <a:bodyPr/>
        <a:lstStyle/>
        <a:p>
          <a:pPr rtl="0"/>
          <a:r>
            <a:rPr lang="es-ES" b="1" dirty="0"/>
            <a:t>Optimización de Programas de Formación:</a:t>
          </a:r>
          <a:endParaRPr lang="es-ES" dirty="0"/>
        </a:p>
      </dgm:t>
    </dgm:pt>
    <dgm:pt modelId="{327375B8-5FAE-D645-BB2E-4EAA70682BD6}" type="parTrans" cxnId="{BB591C87-9C0A-454D-BD02-1DC7367653B9}">
      <dgm:prSet/>
      <dgm:spPr/>
      <dgm:t>
        <a:bodyPr/>
        <a:lstStyle/>
        <a:p>
          <a:endParaRPr lang="es-ES"/>
        </a:p>
      </dgm:t>
    </dgm:pt>
    <dgm:pt modelId="{3B369BFE-9AC9-9C43-B2C2-F8A45DBE457F}" type="sibTrans" cxnId="{BB591C87-9C0A-454D-BD02-1DC7367653B9}">
      <dgm:prSet/>
      <dgm:spPr/>
      <dgm:t>
        <a:bodyPr/>
        <a:lstStyle/>
        <a:p>
          <a:endParaRPr lang="es-ES"/>
        </a:p>
      </dgm:t>
    </dgm:pt>
    <dgm:pt modelId="{E45717BC-F91C-3848-AFEF-24BFAE9DA4DB}">
      <dgm:prSet/>
      <dgm:spPr/>
      <dgm:t>
        <a:bodyPr/>
        <a:lstStyle/>
        <a:p>
          <a:pPr rtl="0"/>
          <a:r>
            <a:rPr lang="es-ES" dirty="0"/>
            <a:t>Personalización de programas de formación basados​en las necesidades individuales de los empleados</a:t>
          </a:r>
        </a:p>
      </dgm:t>
    </dgm:pt>
    <dgm:pt modelId="{A07BA98E-991D-704F-B1DE-A56ED6C7FCB1}" type="parTrans" cxnId="{D80CB42D-E5A0-E745-8B59-CABDA9BD0188}">
      <dgm:prSet/>
      <dgm:spPr/>
      <dgm:t>
        <a:bodyPr/>
        <a:lstStyle/>
        <a:p>
          <a:endParaRPr lang="es-ES"/>
        </a:p>
      </dgm:t>
    </dgm:pt>
    <dgm:pt modelId="{E85EBD55-217E-AC4E-91CC-301701A5D948}" type="sibTrans" cxnId="{D80CB42D-E5A0-E745-8B59-CABDA9BD0188}">
      <dgm:prSet/>
      <dgm:spPr/>
      <dgm:t>
        <a:bodyPr/>
        <a:lstStyle/>
        <a:p>
          <a:endParaRPr lang="es-ES"/>
        </a:p>
      </dgm:t>
    </dgm:pt>
    <dgm:pt modelId="{3E0D9090-E82C-1A40-BA9C-CC5765ECBA65}" type="pres">
      <dgm:prSet presAssocID="{9FA78192-8102-9D40-BC02-C2515A470631}" presName="linear" presStyleCnt="0">
        <dgm:presLayoutVars>
          <dgm:animLvl val="lvl"/>
          <dgm:resizeHandles val="exact"/>
        </dgm:presLayoutVars>
      </dgm:prSet>
      <dgm:spPr/>
    </dgm:pt>
    <dgm:pt modelId="{F0814D87-E04A-EF43-9F2F-D432D57260E4}" type="pres">
      <dgm:prSet presAssocID="{67B1260D-BF71-6B49-BCE4-39608C367EF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128E0A5-842A-734F-BAF8-90CFEE84103F}" type="pres">
      <dgm:prSet presAssocID="{67B1260D-BF71-6B49-BCE4-39608C367EF7}" presName="childText" presStyleLbl="revTx" presStyleIdx="0" presStyleCnt="2">
        <dgm:presLayoutVars>
          <dgm:bulletEnabled val="1"/>
        </dgm:presLayoutVars>
      </dgm:prSet>
      <dgm:spPr/>
    </dgm:pt>
    <dgm:pt modelId="{56AB6624-A82B-8142-B218-07B073FB28EC}" type="pres">
      <dgm:prSet presAssocID="{E75673AF-DF72-4C4E-A88F-BFD3B082C47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8D5BA3C-2330-1D4C-8923-DFBECA10B275}" type="pres">
      <dgm:prSet presAssocID="{E75673AF-DF72-4C4E-A88F-BFD3B082C47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9A48A16-6B30-3D49-9405-48A1A271091B}" type="presOf" srcId="{0B5C67CC-F247-9B49-B714-849D3D2F8989}" destId="{08D5BA3C-2330-1D4C-8923-DFBECA10B275}" srcOrd="0" destOrd="1" presId="urn:microsoft.com/office/officeart/2005/8/layout/vList2"/>
    <dgm:cxn modelId="{D80CB42D-E5A0-E745-8B59-CABDA9BD0188}" srcId="{CE3F04C2-565C-034C-96D9-C5CF49B1AE52}" destId="{E45717BC-F91C-3848-AFEF-24BFAE9DA4DB}" srcOrd="0" destOrd="0" parTransId="{A07BA98E-991D-704F-B1DE-A56ED6C7FCB1}" sibTransId="{E85EBD55-217E-AC4E-91CC-301701A5D948}"/>
    <dgm:cxn modelId="{8D3B3F5E-4DFD-3D4E-A6A2-F000B59F59F8}" type="presOf" srcId="{EB9DEF02-8CF0-034F-99E2-4654A00C6454}" destId="{08D5BA3C-2330-1D4C-8923-DFBECA10B275}" srcOrd="0" destOrd="0" presId="urn:microsoft.com/office/officeart/2005/8/layout/vList2"/>
    <dgm:cxn modelId="{2B922061-628A-1D4E-BEB4-0C7FFCC5AECD}" srcId="{EB9DEF02-8CF0-034F-99E2-4654A00C6454}" destId="{0B5C67CC-F247-9B49-B714-849D3D2F8989}" srcOrd="0" destOrd="0" parTransId="{52B01AD7-97C9-2C47-83F4-B034F052A6AC}" sibTransId="{95B94899-829D-644F-8E34-E6B52F70BB2B}"/>
    <dgm:cxn modelId="{D67CB261-5D6D-D246-AE3F-CB04204503B0}" srcId="{E75673AF-DF72-4C4E-A88F-BFD3B082C47C}" destId="{EB9DEF02-8CF0-034F-99E2-4654A00C6454}" srcOrd="0" destOrd="0" parTransId="{DF1F6DB4-61C1-0040-BDB8-5BAD2B6D717E}" sibTransId="{DD724F19-1654-0349-B1AF-12327BDD171F}"/>
    <dgm:cxn modelId="{7085316D-194A-8140-9042-74190D34D039}" type="presOf" srcId="{E2DD90D5-FEFE-D246-A02E-06F82BCF5CCE}" destId="{0128E0A5-842A-734F-BAF8-90CFEE84103F}" srcOrd="0" destOrd="3" presId="urn:microsoft.com/office/officeart/2005/8/layout/vList2"/>
    <dgm:cxn modelId="{C2EE4F77-6C67-E644-9166-C7D1E199F91E}" type="presOf" srcId="{CE3F04C2-565C-034C-96D9-C5CF49B1AE52}" destId="{08D5BA3C-2330-1D4C-8923-DFBECA10B275}" srcOrd="0" destOrd="2" presId="urn:microsoft.com/office/officeart/2005/8/layout/vList2"/>
    <dgm:cxn modelId="{BB591C87-9C0A-454D-BD02-1DC7367653B9}" srcId="{E75673AF-DF72-4C4E-A88F-BFD3B082C47C}" destId="{CE3F04C2-565C-034C-96D9-C5CF49B1AE52}" srcOrd="1" destOrd="0" parTransId="{327375B8-5FAE-D645-BB2E-4EAA70682BD6}" sibTransId="{3B369BFE-9AC9-9C43-B2C2-F8A45DBE457F}"/>
    <dgm:cxn modelId="{85791E98-009B-4744-A15C-CB731C332F9D}" srcId="{67B1260D-BF71-6B49-BCE4-39608C367EF7}" destId="{EDB997ED-5F84-AC48-B22D-0FA87EB761C8}" srcOrd="1" destOrd="0" parTransId="{49B722B4-467E-5044-856F-BD62E5C27436}" sibTransId="{1DB4A6F6-4099-344C-96A0-BAFD985D71A3}"/>
    <dgm:cxn modelId="{8D9ECC9E-CCFB-2146-8B71-E850B130A773}" type="presOf" srcId="{67B1260D-BF71-6B49-BCE4-39608C367EF7}" destId="{F0814D87-E04A-EF43-9F2F-D432D57260E4}" srcOrd="0" destOrd="0" presId="urn:microsoft.com/office/officeart/2005/8/layout/vList2"/>
    <dgm:cxn modelId="{79683B9F-250E-B14D-AC1B-A34D12335465}" srcId="{9FA78192-8102-9D40-BC02-C2515A470631}" destId="{E75673AF-DF72-4C4E-A88F-BFD3B082C47C}" srcOrd="1" destOrd="0" parTransId="{C55B845C-76F4-6A43-BD47-213BDD7615D4}" sibTransId="{4C99A42E-7B82-7E48-9EDE-DC27BCA0FF84}"/>
    <dgm:cxn modelId="{F87B23A7-53B8-F946-8986-BE9D8AC474C5}" srcId="{67B1260D-BF71-6B49-BCE4-39608C367EF7}" destId="{87A01AF4-79C5-8946-BA2C-BD62183C12CB}" srcOrd="0" destOrd="0" parTransId="{83A8A150-A39E-CA46-9A92-4A9D698F1EE1}" sibTransId="{A3473330-2656-4943-821A-67CB7C3FC453}"/>
    <dgm:cxn modelId="{6A4C42AC-CDED-D647-A4BA-E8C3C0C44E05}" type="presOf" srcId="{EDB997ED-5F84-AC48-B22D-0FA87EB761C8}" destId="{0128E0A5-842A-734F-BAF8-90CFEE84103F}" srcOrd="0" destOrd="2" presId="urn:microsoft.com/office/officeart/2005/8/layout/vList2"/>
    <dgm:cxn modelId="{E20691AF-4B1B-B641-AB28-52F05D5CC815}" type="presOf" srcId="{E75673AF-DF72-4C4E-A88F-BFD3B082C47C}" destId="{56AB6624-A82B-8142-B218-07B073FB28EC}" srcOrd="0" destOrd="0" presId="urn:microsoft.com/office/officeart/2005/8/layout/vList2"/>
    <dgm:cxn modelId="{1F20C6B0-E578-1D4A-8AC4-6B0C98C97408}" srcId="{87A01AF4-79C5-8946-BA2C-BD62183C12CB}" destId="{3400A45B-C62A-644E-94EB-399D290A5C95}" srcOrd="0" destOrd="0" parTransId="{43019BD8-4E15-3E4E-AF69-BED2396E4F23}" sibTransId="{0E4E2292-FF27-AE4B-954D-3CFFF6189452}"/>
    <dgm:cxn modelId="{DFD0C4BE-CB3A-074D-899A-54F2DC4C8A36}" type="presOf" srcId="{E45717BC-F91C-3848-AFEF-24BFAE9DA4DB}" destId="{08D5BA3C-2330-1D4C-8923-DFBECA10B275}" srcOrd="0" destOrd="3" presId="urn:microsoft.com/office/officeart/2005/8/layout/vList2"/>
    <dgm:cxn modelId="{0644D3BF-BA7B-4A42-9AA0-0773E55A850E}" type="presOf" srcId="{3400A45B-C62A-644E-94EB-399D290A5C95}" destId="{0128E0A5-842A-734F-BAF8-90CFEE84103F}" srcOrd="0" destOrd="1" presId="urn:microsoft.com/office/officeart/2005/8/layout/vList2"/>
    <dgm:cxn modelId="{5B98E7CB-6D2B-4D48-9180-8C27CAB6B449}" type="presOf" srcId="{87A01AF4-79C5-8946-BA2C-BD62183C12CB}" destId="{0128E0A5-842A-734F-BAF8-90CFEE84103F}" srcOrd="0" destOrd="0" presId="urn:microsoft.com/office/officeart/2005/8/layout/vList2"/>
    <dgm:cxn modelId="{36C2FCCF-A1A9-EE41-8EF1-4624711B40ED}" type="presOf" srcId="{9FA78192-8102-9D40-BC02-C2515A470631}" destId="{3E0D9090-E82C-1A40-BA9C-CC5765ECBA65}" srcOrd="0" destOrd="0" presId="urn:microsoft.com/office/officeart/2005/8/layout/vList2"/>
    <dgm:cxn modelId="{70CB9BF1-2AC0-614B-BB47-C6719FE797BF}" srcId="{9FA78192-8102-9D40-BC02-C2515A470631}" destId="{67B1260D-BF71-6B49-BCE4-39608C367EF7}" srcOrd="0" destOrd="0" parTransId="{082F27E4-C648-E04B-A643-D24A196B1E30}" sibTransId="{D49F9EA9-BFB2-CF43-8329-FA798B25E8B0}"/>
    <dgm:cxn modelId="{99855BFB-F104-9E48-AC16-70323C7B3054}" srcId="{EDB997ED-5F84-AC48-B22D-0FA87EB761C8}" destId="{E2DD90D5-FEFE-D246-A02E-06F82BCF5CCE}" srcOrd="0" destOrd="0" parTransId="{F019400E-50EF-4A49-A045-AF97FEAC1A86}" sibTransId="{1C8CBFBB-CA9D-4046-82C7-366D81BE1702}"/>
    <dgm:cxn modelId="{22B2145E-6B52-8846-901F-46AA0A46B7DB}" type="presParOf" srcId="{3E0D9090-E82C-1A40-BA9C-CC5765ECBA65}" destId="{F0814D87-E04A-EF43-9F2F-D432D57260E4}" srcOrd="0" destOrd="0" presId="urn:microsoft.com/office/officeart/2005/8/layout/vList2"/>
    <dgm:cxn modelId="{5D697E35-0C69-7F4C-9796-509E8EADDC65}" type="presParOf" srcId="{3E0D9090-E82C-1A40-BA9C-CC5765ECBA65}" destId="{0128E0A5-842A-734F-BAF8-90CFEE84103F}" srcOrd="1" destOrd="0" presId="urn:microsoft.com/office/officeart/2005/8/layout/vList2"/>
    <dgm:cxn modelId="{B4A04F0F-E952-3848-BC45-8AA177FBEC4A}" type="presParOf" srcId="{3E0D9090-E82C-1A40-BA9C-CC5765ECBA65}" destId="{56AB6624-A82B-8142-B218-07B073FB28EC}" srcOrd="2" destOrd="0" presId="urn:microsoft.com/office/officeart/2005/8/layout/vList2"/>
    <dgm:cxn modelId="{B4987A11-C0F6-E642-8A25-CAE11E340DB3}" type="presParOf" srcId="{3E0D9090-E82C-1A40-BA9C-CC5765ECBA65}" destId="{08D5BA3C-2330-1D4C-8923-DFBECA10B27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C8B47-8333-9D40-B59B-E7055BEAC4A7}">
      <dsp:nvSpPr>
        <dsp:cNvPr id="0" name=""/>
        <dsp:cNvSpPr/>
      </dsp:nvSpPr>
      <dsp:spPr>
        <a:xfrm>
          <a:off x="1081987" y="0"/>
          <a:ext cx="4415346" cy="4415346"/>
        </a:xfrm>
        <a:prstGeom prst="triangl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83B8F-68C4-034C-8904-FAF0CEF731B8}">
      <dsp:nvSpPr>
        <dsp:cNvPr id="0" name=""/>
        <dsp:cNvSpPr/>
      </dsp:nvSpPr>
      <dsp:spPr>
        <a:xfrm>
          <a:off x="3289660" y="441965"/>
          <a:ext cx="2869974" cy="7847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Casos de uso generalmente permitidos</a:t>
          </a:r>
        </a:p>
      </dsp:txBody>
      <dsp:txXfrm>
        <a:off x="3327969" y="480274"/>
        <a:ext cx="2793356" cy="708140"/>
      </dsp:txXfrm>
    </dsp:sp>
    <dsp:sp modelId="{FB48CEED-9D17-8C4D-B911-C3D09D7A2CBB}">
      <dsp:nvSpPr>
        <dsp:cNvPr id="0" name=""/>
        <dsp:cNvSpPr/>
      </dsp:nvSpPr>
      <dsp:spPr>
        <a:xfrm>
          <a:off x="3289660" y="1324819"/>
          <a:ext cx="2869974" cy="7847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Casos que requieren aprobación de la dirección</a:t>
          </a:r>
        </a:p>
      </dsp:txBody>
      <dsp:txXfrm>
        <a:off x="3327969" y="1363128"/>
        <a:ext cx="2793356" cy="708140"/>
      </dsp:txXfrm>
    </dsp:sp>
    <dsp:sp modelId="{74B9CFA9-A121-DE4D-8906-309BB21CEB2E}">
      <dsp:nvSpPr>
        <dsp:cNvPr id="0" name=""/>
        <dsp:cNvSpPr/>
      </dsp:nvSpPr>
      <dsp:spPr>
        <a:xfrm>
          <a:off x="3289660" y="2207672"/>
          <a:ext cx="2869974" cy="7847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Casos de uso que requieren aprobación de IT</a:t>
          </a:r>
        </a:p>
      </dsp:txBody>
      <dsp:txXfrm>
        <a:off x="3327969" y="2245981"/>
        <a:ext cx="2793356" cy="708140"/>
      </dsp:txXfrm>
    </dsp:sp>
    <dsp:sp modelId="{F9C9748D-0D73-F44B-B20E-BC367B19F7DA}">
      <dsp:nvSpPr>
        <dsp:cNvPr id="0" name=""/>
        <dsp:cNvSpPr/>
      </dsp:nvSpPr>
      <dsp:spPr>
        <a:xfrm>
          <a:off x="3289660" y="3090526"/>
          <a:ext cx="2869974" cy="7847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Casos de uso prohibidos</a:t>
          </a:r>
        </a:p>
      </dsp:txBody>
      <dsp:txXfrm>
        <a:off x="3327969" y="3128835"/>
        <a:ext cx="2793356" cy="7081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6D958-105A-4F6C-A410-79F0CEBADFC7}">
      <dsp:nvSpPr>
        <dsp:cNvPr id="0" name=""/>
        <dsp:cNvSpPr/>
      </dsp:nvSpPr>
      <dsp:spPr>
        <a:xfrm>
          <a:off x="3982" y="855554"/>
          <a:ext cx="695460" cy="6954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85C93-DAF9-4DA2-A3D1-12BE4453AEBC}">
      <dsp:nvSpPr>
        <dsp:cNvPr id="0" name=""/>
        <dsp:cNvSpPr/>
      </dsp:nvSpPr>
      <dsp:spPr>
        <a:xfrm>
          <a:off x="3982" y="1679756"/>
          <a:ext cx="1987031" cy="372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1400" b="1" kern="1200"/>
            <a:t>Paso 1: Define el objetivo</a:t>
          </a:r>
          <a:endParaRPr lang="en-US" sz="1400" kern="1200"/>
        </a:p>
      </dsp:txBody>
      <dsp:txXfrm>
        <a:off x="3982" y="1679756"/>
        <a:ext cx="1987031" cy="372568"/>
      </dsp:txXfrm>
    </dsp:sp>
    <dsp:sp modelId="{4F98A7D5-4B92-40D6-88CE-2F47EF33096E}">
      <dsp:nvSpPr>
        <dsp:cNvPr id="0" name=""/>
        <dsp:cNvSpPr/>
      </dsp:nvSpPr>
      <dsp:spPr>
        <a:xfrm>
          <a:off x="3982" y="2112204"/>
          <a:ext cx="1987031" cy="173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Determina qué deseas lograr con </a:t>
          </a:r>
          <a:r>
            <a:rPr lang="es-ES" sz="1100" kern="1200" dirty="0" err="1"/>
            <a:t>ChatGPT</a:t>
          </a:r>
          <a:r>
            <a:rPr lang="es-ES" sz="1100" kern="1200" dirty="0"/>
            <a:t>. Ejemplos comunes incluyen generar informes, responder consultas ciudadanas o analizar datos.</a:t>
          </a:r>
          <a:endParaRPr lang="en-US" sz="1100" kern="1200" dirty="0"/>
        </a:p>
      </dsp:txBody>
      <dsp:txXfrm>
        <a:off x="3982" y="2112204"/>
        <a:ext cx="1987031" cy="1737330"/>
      </dsp:txXfrm>
    </dsp:sp>
    <dsp:sp modelId="{3AC7E0EB-3184-4BE1-A56D-24C4282AA85E}">
      <dsp:nvSpPr>
        <dsp:cNvPr id="0" name=""/>
        <dsp:cNvSpPr/>
      </dsp:nvSpPr>
      <dsp:spPr>
        <a:xfrm>
          <a:off x="2338744" y="855554"/>
          <a:ext cx="695460" cy="6954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D10B2-6D98-4011-81E6-CC16CE83E464}">
      <dsp:nvSpPr>
        <dsp:cNvPr id="0" name=""/>
        <dsp:cNvSpPr/>
      </dsp:nvSpPr>
      <dsp:spPr>
        <a:xfrm>
          <a:off x="2338744" y="1679756"/>
          <a:ext cx="1987031" cy="372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1400" b="1" kern="1200"/>
            <a:t>Paso 2: Formula un prompt claro y preciso</a:t>
          </a:r>
          <a:endParaRPr lang="en-US" sz="1400" kern="1200"/>
        </a:p>
      </dsp:txBody>
      <dsp:txXfrm>
        <a:off x="2338744" y="1679756"/>
        <a:ext cx="1987031" cy="372568"/>
      </dsp:txXfrm>
    </dsp:sp>
    <dsp:sp modelId="{631DD29A-581D-4FF9-88B9-EB0FDB1D6BF5}">
      <dsp:nvSpPr>
        <dsp:cNvPr id="0" name=""/>
        <dsp:cNvSpPr/>
      </dsp:nvSpPr>
      <dsp:spPr>
        <a:xfrm>
          <a:off x="2338744" y="2112204"/>
          <a:ext cx="1987031" cy="173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Cuanto más detallado y específico sea el </a:t>
          </a:r>
          <a:r>
            <a:rPr lang="es-ES" sz="1100" kern="1200" dirty="0" err="1"/>
            <a:t>prompt</a:t>
          </a:r>
          <a:r>
            <a:rPr lang="es-ES" sz="1100" kern="1200" dirty="0"/>
            <a:t>, más relevante será la respuesta.</a:t>
          </a:r>
          <a:endParaRPr lang="en-US" sz="1100" kern="1200" dirty="0"/>
        </a:p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Mal </a:t>
          </a:r>
          <a:r>
            <a:rPr lang="es-ES" sz="1100" b="1" kern="1200" dirty="0" err="1"/>
            <a:t>prompt</a:t>
          </a:r>
          <a:r>
            <a:rPr lang="es-ES" sz="1100" b="1" kern="1200" dirty="0"/>
            <a:t>:</a:t>
          </a:r>
          <a:r>
            <a:rPr lang="es-ES" sz="1100" kern="1200" dirty="0"/>
            <a:t> “Escribe sobre presupuestos locales.”</a:t>
          </a:r>
          <a:endParaRPr lang="en-US" sz="1100" kern="1200" dirty="0"/>
        </a:p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Buen </a:t>
          </a:r>
          <a:r>
            <a:rPr lang="es-ES" sz="1100" b="1" kern="1200" dirty="0" err="1"/>
            <a:t>prompt</a:t>
          </a:r>
          <a:r>
            <a:rPr lang="es-ES" sz="1100" b="1" kern="1200" dirty="0"/>
            <a:t>:</a:t>
          </a:r>
          <a:r>
            <a:rPr lang="es-ES" sz="1100" kern="1200" dirty="0"/>
            <a:t> “Redacta un informe sobre el estado de ejecución del presupuesto del área de servicios sociales en un municipio pequeño durante el primer trimestre de 2024.”</a:t>
          </a:r>
          <a:endParaRPr lang="en-US" sz="1100" kern="1200" dirty="0"/>
        </a:p>
      </dsp:txBody>
      <dsp:txXfrm>
        <a:off x="2338744" y="2112204"/>
        <a:ext cx="1987031" cy="1737330"/>
      </dsp:txXfrm>
    </dsp:sp>
    <dsp:sp modelId="{F7440B5B-55A1-4E12-B2C1-10D76545A3D7}">
      <dsp:nvSpPr>
        <dsp:cNvPr id="0" name=""/>
        <dsp:cNvSpPr/>
      </dsp:nvSpPr>
      <dsp:spPr>
        <a:xfrm>
          <a:off x="4673505" y="855554"/>
          <a:ext cx="695460" cy="6954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CE222-5C1E-4C94-90CC-32FF2C877F2F}">
      <dsp:nvSpPr>
        <dsp:cNvPr id="0" name=""/>
        <dsp:cNvSpPr/>
      </dsp:nvSpPr>
      <dsp:spPr>
        <a:xfrm>
          <a:off x="4673505" y="1679756"/>
          <a:ext cx="1987031" cy="372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1400" b="1" kern="1200"/>
            <a:t>Paso 3: Revisa y ajusta el resultado</a:t>
          </a:r>
          <a:endParaRPr lang="en-US" sz="1400" kern="1200"/>
        </a:p>
      </dsp:txBody>
      <dsp:txXfrm>
        <a:off x="4673505" y="1679756"/>
        <a:ext cx="1987031" cy="372568"/>
      </dsp:txXfrm>
    </dsp:sp>
    <dsp:sp modelId="{0C1D200B-6E99-49EE-9AB9-1473083ECAC7}">
      <dsp:nvSpPr>
        <dsp:cNvPr id="0" name=""/>
        <dsp:cNvSpPr/>
      </dsp:nvSpPr>
      <dsp:spPr>
        <a:xfrm>
          <a:off x="4673505" y="2112204"/>
          <a:ext cx="1987031" cy="173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Lee la respuesta proporcionada y verifica si se ajusta a tus necesidades. Realiza ajustes adicionales si es necesario.</a:t>
          </a:r>
          <a:endParaRPr lang="en-US" sz="1100" kern="1200" dirty="0"/>
        </a:p>
      </dsp:txBody>
      <dsp:txXfrm>
        <a:off x="4673505" y="2112204"/>
        <a:ext cx="1987031" cy="1737330"/>
      </dsp:txXfrm>
    </dsp:sp>
    <dsp:sp modelId="{CF0CFBEE-F822-4BB3-BFBF-8081538C9B3A}">
      <dsp:nvSpPr>
        <dsp:cNvPr id="0" name=""/>
        <dsp:cNvSpPr/>
      </dsp:nvSpPr>
      <dsp:spPr>
        <a:xfrm>
          <a:off x="7008267" y="855554"/>
          <a:ext cx="695460" cy="6954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CA219-DCBA-4DEA-9F4E-DFEDCDDC93D8}">
      <dsp:nvSpPr>
        <dsp:cNvPr id="0" name=""/>
        <dsp:cNvSpPr/>
      </dsp:nvSpPr>
      <dsp:spPr>
        <a:xfrm>
          <a:off x="7008267" y="1679756"/>
          <a:ext cx="1987031" cy="372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1400" b="1" kern="1200"/>
            <a:t>Paso 4: Implementa y automatiza</a:t>
          </a:r>
          <a:endParaRPr lang="en-US" sz="1400" kern="1200"/>
        </a:p>
      </dsp:txBody>
      <dsp:txXfrm>
        <a:off x="7008267" y="1679756"/>
        <a:ext cx="1987031" cy="372568"/>
      </dsp:txXfrm>
    </dsp:sp>
    <dsp:sp modelId="{B601B394-A691-4242-A0B4-63022466EB9E}">
      <dsp:nvSpPr>
        <dsp:cNvPr id="0" name=""/>
        <dsp:cNvSpPr/>
      </dsp:nvSpPr>
      <dsp:spPr>
        <a:xfrm>
          <a:off x="7008267" y="2112204"/>
          <a:ext cx="1987031" cy="173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Si se trata de una tarea recurrente, puedes automatizarla a través de integraciones o </a:t>
          </a:r>
          <a:r>
            <a:rPr lang="es-ES" sz="1100" kern="1200" dirty="0" err="1"/>
            <a:t>GPTs</a:t>
          </a:r>
          <a:r>
            <a:rPr lang="es-ES" sz="1100" kern="1200" dirty="0"/>
            <a:t> personalizados.</a:t>
          </a:r>
          <a:endParaRPr lang="en-US" sz="1100" kern="1200" dirty="0"/>
        </a:p>
      </dsp:txBody>
      <dsp:txXfrm>
        <a:off x="7008267" y="2112204"/>
        <a:ext cx="1987031" cy="1737330"/>
      </dsp:txXfrm>
    </dsp:sp>
    <dsp:sp modelId="{9D232D22-81E2-4505-A70C-8ADFBE17D08B}">
      <dsp:nvSpPr>
        <dsp:cNvPr id="0" name=""/>
        <dsp:cNvSpPr/>
      </dsp:nvSpPr>
      <dsp:spPr>
        <a:xfrm>
          <a:off x="9343029" y="855554"/>
          <a:ext cx="695460" cy="69546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06E41-CDEF-4350-880F-BFD1FA651E91}">
      <dsp:nvSpPr>
        <dsp:cNvPr id="0" name=""/>
        <dsp:cNvSpPr/>
      </dsp:nvSpPr>
      <dsp:spPr>
        <a:xfrm>
          <a:off x="9343029" y="1679756"/>
          <a:ext cx="1987031" cy="372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1400" b="1" kern="1200"/>
            <a:t>Paso 5: Asegura la supervisión humana</a:t>
          </a:r>
          <a:endParaRPr lang="en-US" sz="1400" kern="1200"/>
        </a:p>
      </dsp:txBody>
      <dsp:txXfrm>
        <a:off x="9343029" y="1679756"/>
        <a:ext cx="1987031" cy="372568"/>
      </dsp:txXfrm>
    </dsp:sp>
    <dsp:sp modelId="{66DB568C-41E2-48E5-85F4-92065F76124C}">
      <dsp:nvSpPr>
        <dsp:cNvPr id="0" name=""/>
        <dsp:cNvSpPr/>
      </dsp:nvSpPr>
      <dsp:spPr>
        <a:xfrm>
          <a:off x="9343029" y="2112204"/>
          <a:ext cx="1987031" cy="1737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Para tareas críticas, como decisiones administrativas, asegúrate de que haya revisión y supervisión humana.</a:t>
          </a:r>
          <a:endParaRPr lang="en-US" sz="1100" kern="1200" dirty="0"/>
        </a:p>
      </dsp:txBody>
      <dsp:txXfrm>
        <a:off x="9343029" y="2112204"/>
        <a:ext cx="1987031" cy="17373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BDEF9-4BB8-4246-B6C3-7328CE2901F6}">
      <dsp:nvSpPr>
        <dsp:cNvPr id="0" name=""/>
        <dsp:cNvSpPr/>
      </dsp:nvSpPr>
      <dsp:spPr>
        <a:xfrm rot="10800000">
          <a:off x="1985571" y="1682"/>
          <a:ext cx="7206522" cy="6815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557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0" i="0" kern="1200"/>
            <a:t>Concreto: </a:t>
          </a:r>
          <a:r>
            <a:rPr lang="es-ES" sz="1900" b="0" i="0" kern="1200" baseline="0"/>
            <a:t>Sé específico y detallado sobre lo que quieres obtener.</a:t>
          </a:r>
          <a:endParaRPr lang="es-ES" sz="1900" kern="1200"/>
        </a:p>
      </dsp:txBody>
      <dsp:txXfrm rot="10800000">
        <a:off x="2155965" y="1682"/>
        <a:ext cx="7036128" cy="681577"/>
      </dsp:txXfrm>
    </dsp:sp>
    <dsp:sp modelId="{98897DE0-8126-B94A-BF6A-90DC3D7FECA2}">
      <dsp:nvSpPr>
        <dsp:cNvPr id="0" name=""/>
        <dsp:cNvSpPr/>
      </dsp:nvSpPr>
      <dsp:spPr>
        <a:xfrm>
          <a:off x="1644782" y="1682"/>
          <a:ext cx="681577" cy="68157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A83F2-CD2A-2344-A632-4574694F51C1}">
      <dsp:nvSpPr>
        <dsp:cNvPr id="0" name=""/>
        <dsp:cNvSpPr/>
      </dsp:nvSpPr>
      <dsp:spPr>
        <a:xfrm rot="10800000">
          <a:off x="1985571" y="880378"/>
          <a:ext cx="7206522" cy="6815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557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0" i="0" kern="1200"/>
            <a:t>Lógico: Estructura el prompt de manera coherente, siguiendo un orden claro.</a:t>
          </a:r>
          <a:endParaRPr lang="es-ES" sz="1900" kern="1200"/>
        </a:p>
      </dsp:txBody>
      <dsp:txXfrm rot="10800000">
        <a:off x="2155965" y="880378"/>
        <a:ext cx="7036128" cy="681577"/>
      </dsp:txXfrm>
    </dsp:sp>
    <dsp:sp modelId="{9565F7BE-1C4C-634C-8D05-C48DC3B3BE75}">
      <dsp:nvSpPr>
        <dsp:cNvPr id="0" name=""/>
        <dsp:cNvSpPr/>
      </dsp:nvSpPr>
      <dsp:spPr>
        <a:xfrm>
          <a:off x="1644782" y="880378"/>
          <a:ext cx="681577" cy="68157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9CEFDA-0360-CF4E-BB88-19C7C4A9D0D0}">
      <dsp:nvSpPr>
        <dsp:cNvPr id="0" name=""/>
        <dsp:cNvSpPr/>
      </dsp:nvSpPr>
      <dsp:spPr>
        <a:xfrm rot="10800000">
          <a:off x="1985571" y="1759074"/>
          <a:ext cx="7206522" cy="6815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557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0" i="0" kern="1200" dirty="0"/>
            <a:t>Alimentado: Proporciona contexto o ejemplos que ayuden a enriquecer la respuesta.</a:t>
          </a:r>
          <a:endParaRPr lang="es-ES" sz="1900" kern="1200" dirty="0"/>
        </a:p>
      </dsp:txBody>
      <dsp:txXfrm rot="10800000">
        <a:off x="2155965" y="1759074"/>
        <a:ext cx="7036128" cy="681577"/>
      </dsp:txXfrm>
    </dsp:sp>
    <dsp:sp modelId="{B06377C3-DD23-0B43-BF0C-B4E674EFF4C7}">
      <dsp:nvSpPr>
        <dsp:cNvPr id="0" name=""/>
        <dsp:cNvSpPr/>
      </dsp:nvSpPr>
      <dsp:spPr>
        <a:xfrm>
          <a:off x="1644782" y="1759074"/>
          <a:ext cx="681577" cy="68157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5E85B-DF73-8542-BE8A-374F870BE212}">
      <dsp:nvSpPr>
        <dsp:cNvPr id="0" name=""/>
        <dsp:cNvSpPr/>
      </dsp:nvSpPr>
      <dsp:spPr>
        <a:xfrm rot="10800000">
          <a:off x="1985571" y="2637770"/>
          <a:ext cx="7206522" cy="6815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557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0" i="0" kern="1200" dirty="0"/>
            <a:t>Relevante: Incluye solo la información esencial para evitar confusiones.</a:t>
          </a:r>
          <a:endParaRPr lang="es-ES" sz="1900" kern="1200" dirty="0"/>
        </a:p>
      </dsp:txBody>
      <dsp:txXfrm rot="10800000">
        <a:off x="2155965" y="2637770"/>
        <a:ext cx="7036128" cy="681577"/>
      </dsp:txXfrm>
    </dsp:sp>
    <dsp:sp modelId="{02A86E20-A389-9B4C-9AB2-CAA1294AB120}">
      <dsp:nvSpPr>
        <dsp:cNvPr id="0" name=""/>
        <dsp:cNvSpPr/>
      </dsp:nvSpPr>
      <dsp:spPr>
        <a:xfrm>
          <a:off x="1644782" y="2637770"/>
          <a:ext cx="681577" cy="68157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3D13A-390C-1742-97F1-0A496784E57C}">
      <dsp:nvSpPr>
        <dsp:cNvPr id="0" name=""/>
        <dsp:cNvSpPr/>
      </dsp:nvSpPr>
      <dsp:spPr>
        <a:xfrm rot="10800000">
          <a:off x="1985571" y="3516466"/>
          <a:ext cx="7206522" cy="6815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557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0" i="0" kern="1200" dirty="0"/>
            <a:t>Ajustable: Permite ajustes o iteraciones para perfeccionar el resultado.</a:t>
          </a:r>
          <a:endParaRPr lang="es-ES" sz="1900" kern="1200" dirty="0"/>
        </a:p>
      </dsp:txBody>
      <dsp:txXfrm rot="10800000">
        <a:off x="2155965" y="3516466"/>
        <a:ext cx="7036128" cy="681577"/>
      </dsp:txXfrm>
    </dsp:sp>
    <dsp:sp modelId="{9C9F853B-4634-2B43-8679-22EE38E7BB5E}">
      <dsp:nvSpPr>
        <dsp:cNvPr id="0" name=""/>
        <dsp:cNvSpPr/>
      </dsp:nvSpPr>
      <dsp:spPr>
        <a:xfrm>
          <a:off x="1644782" y="3516466"/>
          <a:ext cx="681577" cy="68157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5012F-E1E5-4AA9-B0ED-62B3BE2170E8}">
      <dsp:nvSpPr>
        <dsp:cNvPr id="0" name=""/>
        <dsp:cNvSpPr/>
      </dsp:nvSpPr>
      <dsp:spPr>
        <a:xfrm>
          <a:off x="2063340" y="9039"/>
          <a:ext cx="2093062" cy="209306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52DF88-BFCB-489C-8899-7F9169D10B30}">
      <dsp:nvSpPr>
        <dsp:cNvPr id="0" name=""/>
        <dsp:cNvSpPr/>
      </dsp:nvSpPr>
      <dsp:spPr>
        <a:xfrm>
          <a:off x="2509403" y="455102"/>
          <a:ext cx="1200937" cy="1200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184E12-CA10-4705-9C00-6E641F76DA99}">
      <dsp:nvSpPr>
        <dsp:cNvPr id="0" name=""/>
        <dsp:cNvSpPr/>
      </dsp:nvSpPr>
      <dsp:spPr>
        <a:xfrm>
          <a:off x="1394247" y="2754039"/>
          <a:ext cx="34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600" kern="1200"/>
            <a:t>Dimensión Interna</a:t>
          </a:r>
        </a:p>
      </dsp:txBody>
      <dsp:txXfrm>
        <a:off x="1394247" y="2754039"/>
        <a:ext cx="3431250" cy="720000"/>
      </dsp:txXfrm>
    </dsp:sp>
    <dsp:sp modelId="{B57B6FBF-60CF-45E4-8CB8-8CDFF93310FA}">
      <dsp:nvSpPr>
        <dsp:cNvPr id="0" name=""/>
        <dsp:cNvSpPr/>
      </dsp:nvSpPr>
      <dsp:spPr>
        <a:xfrm>
          <a:off x="6095059" y="9039"/>
          <a:ext cx="2093062" cy="209306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E6D6FB-926A-458F-8F4C-FBFB70D8F0DB}">
      <dsp:nvSpPr>
        <dsp:cNvPr id="0" name=""/>
        <dsp:cNvSpPr/>
      </dsp:nvSpPr>
      <dsp:spPr>
        <a:xfrm>
          <a:off x="6541122" y="455102"/>
          <a:ext cx="1200937" cy="1200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9CE076-B263-454B-A31F-B8422CE6F122}">
      <dsp:nvSpPr>
        <dsp:cNvPr id="0" name=""/>
        <dsp:cNvSpPr/>
      </dsp:nvSpPr>
      <dsp:spPr>
        <a:xfrm>
          <a:off x="5425965" y="2754039"/>
          <a:ext cx="34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600" kern="1200"/>
            <a:t>Dimensión Externa</a:t>
          </a:r>
        </a:p>
      </dsp:txBody>
      <dsp:txXfrm>
        <a:off x="5425965" y="2754039"/>
        <a:ext cx="343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807B7-2B57-4416-BBC5-0312B724AFCC}">
      <dsp:nvSpPr>
        <dsp:cNvPr id="0" name=""/>
        <dsp:cNvSpPr/>
      </dsp:nvSpPr>
      <dsp:spPr>
        <a:xfrm>
          <a:off x="340026" y="818527"/>
          <a:ext cx="1060470" cy="10604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D2B46-C078-4974-AFA9-4BE7C3BC68C8}">
      <dsp:nvSpPr>
        <dsp:cNvPr id="0" name=""/>
        <dsp:cNvSpPr/>
      </dsp:nvSpPr>
      <dsp:spPr>
        <a:xfrm>
          <a:off x="566028" y="1044529"/>
          <a:ext cx="608466" cy="6084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9BA9F-356E-48C9-957A-795A99A9C99F}">
      <dsp:nvSpPr>
        <dsp:cNvPr id="0" name=""/>
        <dsp:cNvSpPr/>
      </dsp:nvSpPr>
      <dsp:spPr>
        <a:xfrm>
          <a:off x="1023" y="2209308"/>
          <a:ext cx="1738476" cy="69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100" kern="1200" dirty="0"/>
            <a:t>DIMENSIÓN</a:t>
          </a:r>
          <a:endParaRPr lang="en-US" sz="2100" kern="1200" dirty="0"/>
        </a:p>
      </dsp:txBody>
      <dsp:txXfrm>
        <a:off x="1023" y="2209308"/>
        <a:ext cx="1738476" cy="695390"/>
      </dsp:txXfrm>
    </dsp:sp>
    <dsp:sp modelId="{BDF8559B-555D-45FD-9DAC-2B585182A5BD}">
      <dsp:nvSpPr>
        <dsp:cNvPr id="0" name=""/>
        <dsp:cNvSpPr/>
      </dsp:nvSpPr>
      <dsp:spPr>
        <a:xfrm>
          <a:off x="2382736" y="818527"/>
          <a:ext cx="1060470" cy="10604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59C4A1-270E-412F-8164-41C4F4050D64}">
      <dsp:nvSpPr>
        <dsp:cNvPr id="0" name=""/>
        <dsp:cNvSpPr/>
      </dsp:nvSpPr>
      <dsp:spPr>
        <a:xfrm>
          <a:off x="2608738" y="1044529"/>
          <a:ext cx="608466" cy="6084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AC914-FAD5-49D0-A80C-86FE2E091E28}">
      <dsp:nvSpPr>
        <dsp:cNvPr id="0" name=""/>
        <dsp:cNvSpPr/>
      </dsp:nvSpPr>
      <dsp:spPr>
        <a:xfrm>
          <a:off x="2043733" y="2209308"/>
          <a:ext cx="1738476" cy="69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100" kern="1200"/>
            <a:t>Regulación </a:t>
          </a:r>
          <a:endParaRPr lang="en-US" sz="2100" kern="1200"/>
        </a:p>
      </dsp:txBody>
      <dsp:txXfrm>
        <a:off x="2043733" y="2209308"/>
        <a:ext cx="1738476" cy="695390"/>
      </dsp:txXfrm>
    </dsp:sp>
    <dsp:sp modelId="{33ECBD68-9298-46FC-A919-61ADE235B0A9}">
      <dsp:nvSpPr>
        <dsp:cNvPr id="0" name=""/>
        <dsp:cNvSpPr/>
      </dsp:nvSpPr>
      <dsp:spPr>
        <a:xfrm>
          <a:off x="4425446" y="818527"/>
          <a:ext cx="1060470" cy="10604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21180-666D-47A6-B5A8-61EC00EC8142}">
      <dsp:nvSpPr>
        <dsp:cNvPr id="0" name=""/>
        <dsp:cNvSpPr/>
      </dsp:nvSpPr>
      <dsp:spPr>
        <a:xfrm>
          <a:off x="4651448" y="1044529"/>
          <a:ext cx="608466" cy="6084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2DF9F-CA5D-40D1-B518-4A519C8FF25F}">
      <dsp:nvSpPr>
        <dsp:cNvPr id="0" name=""/>
        <dsp:cNvSpPr/>
      </dsp:nvSpPr>
      <dsp:spPr>
        <a:xfrm>
          <a:off x="4086443" y="2209308"/>
          <a:ext cx="1738476" cy="69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100" kern="1200"/>
            <a:t>Gestión del cambio</a:t>
          </a:r>
          <a:endParaRPr lang="en-US" sz="2100" kern="1200"/>
        </a:p>
      </dsp:txBody>
      <dsp:txXfrm>
        <a:off x="4086443" y="2209308"/>
        <a:ext cx="1738476" cy="695390"/>
      </dsp:txXfrm>
    </dsp:sp>
    <dsp:sp modelId="{64B3CCE5-1387-4930-9752-588C5A0F368C}">
      <dsp:nvSpPr>
        <dsp:cNvPr id="0" name=""/>
        <dsp:cNvSpPr/>
      </dsp:nvSpPr>
      <dsp:spPr>
        <a:xfrm>
          <a:off x="6468156" y="818527"/>
          <a:ext cx="1060470" cy="10604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ADEAA-5622-4E03-B1A6-6E02EEA463BE}">
      <dsp:nvSpPr>
        <dsp:cNvPr id="0" name=""/>
        <dsp:cNvSpPr/>
      </dsp:nvSpPr>
      <dsp:spPr>
        <a:xfrm>
          <a:off x="6694158" y="1044529"/>
          <a:ext cx="608466" cy="60846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A9065-8E9E-45B3-ADDF-49DDEB6791F5}">
      <dsp:nvSpPr>
        <dsp:cNvPr id="0" name=""/>
        <dsp:cNvSpPr/>
      </dsp:nvSpPr>
      <dsp:spPr>
        <a:xfrm>
          <a:off x="6129153" y="2209308"/>
          <a:ext cx="1738476" cy="69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100" kern="1200"/>
            <a:t>Calidad de los datos</a:t>
          </a:r>
          <a:endParaRPr lang="en-US" sz="2100" kern="1200"/>
        </a:p>
      </dsp:txBody>
      <dsp:txXfrm>
        <a:off x="6129153" y="2209308"/>
        <a:ext cx="1738476" cy="6953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C2BAE-377D-4BD3-972A-704FA1B668DF}">
      <dsp:nvSpPr>
        <dsp:cNvPr id="0" name=""/>
        <dsp:cNvSpPr/>
      </dsp:nvSpPr>
      <dsp:spPr>
        <a:xfrm>
          <a:off x="7017" y="1547609"/>
          <a:ext cx="891843" cy="8918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F638F-3AFC-42BA-AA36-7814DAC54380}">
      <dsp:nvSpPr>
        <dsp:cNvPr id="0" name=""/>
        <dsp:cNvSpPr/>
      </dsp:nvSpPr>
      <dsp:spPr>
        <a:xfrm>
          <a:off x="7017" y="2590194"/>
          <a:ext cx="2548125" cy="716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1800" b="1" kern="1200" dirty="0"/>
            <a:t>Introducción en el mercado y puesta en servicio</a:t>
          </a:r>
          <a:endParaRPr lang="en-US" sz="1800" kern="1200" dirty="0"/>
        </a:p>
      </dsp:txBody>
      <dsp:txXfrm>
        <a:off x="7017" y="2590194"/>
        <a:ext cx="2548125" cy="716660"/>
      </dsp:txXfrm>
    </dsp:sp>
    <dsp:sp modelId="{12B79720-7364-4C66-997D-FD18B147C344}">
      <dsp:nvSpPr>
        <dsp:cNvPr id="0" name=""/>
        <dsp:cNvSpPr/>
      </dsp:nvSpPr>
      <dsp:spPr>
        <a:xfrm>
          <a:off x="7017" y="3376966"/>
          <a:ext cx="2548125" cy="1676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Establece normas para la evaluación de conformidad, el registro y la documentación de los sistemas de IA antes de su comercialización.</a:t>
          </a:r>
          <a:endParaRPr lang="en-US" sz="1400" kern="1200" dirty="0"/>
        </a:p>
      </dsp:txBody>
      <dsp:txXfrm>
        <a:off x="7017" y="3376966"/>
        <a:ext cx="2548125" cy="1676248"/>
      </dsp:txXfrm>
    </dsp:sp>
    <dsp:sp modelId="{5F1071A6-7DD8-497D-8787-14CB8DDFBE8F}">
      <dsp:nvSpPr>
        <dsp:cNvPr id="0" name=""/>
        <dsp:cNvSpPr/>
      </dsp:nvSpPr>
      <dsp:spPr>
        <a:xfrm>
          <a:off x="3001064" y="1547609"/>
          <a:ext cx="891843" cy="8918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A5896-E4B2-45F7-8EEC-81D714F11965}">
      <dsp:nvSpPr>
        <dsp:cNvPr id="0" name=""/>
        <dsp:cNvSpPr/>
      </dsp:nvSpPr>
      <dsp:spPr>
        <a:xfrm>
          <a:off x="3001064" y="2590194"/>
          <a:ext cx="2548125" cy="716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2600" b="1" kern="1200" dirty="0"/>
            <a:t>Clasificación de riesgos</a:t>
          </a:r>
          <a:endParaRPr lang="en-US" sz="2600" kern="1200" dirty="0"/>
        </a:p>
      </dsp:txBody>
      <dsp:txXfrm>
        <a:off x="3001064" y="2590194"/>
        <a:ext cx="2548125" cy="716660"/>
      </dsp:txXfrm>
    </dsp:sp>
    <dsp:sp modelId="{0C184C5F-F2EA-4650-BBDC-28B222380E85}">
      <dsp:nvSpPr>
        <dsp:cNvPr id="0" name=""/>
        <dsp:cNvSpPr/>
      </dsp:nvSpPr>
      <dsp:spPr>
        <a:xfrm>
          <a:off x="3001064" y="3376966"/>
          <a:ext cx="2548125" cy="1676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Define y clasifica los sistemas de IA según su nivel de riesgo. Impone requisitos más estrictos para los sistemas de alto riesgo, como aquellos utilizados en infraestructuras críticas, educación, empleo y administración pública.</a:t>
          </a:r>
          <a:endParaRPr lang="en-US" sz="1400" kern="1200" dirty="0"/>
        </a:p>
      </dsp:txBody>
      <dsp:txXfrm>
        <a:off x="3001064" y="3376966"/>
        <a:ext cx="2548125" cy="1676248"/>
      </dsp:txXfrm>
    </dsp:sp>
    <dsp:sp modelId="{E7C3985B-C704-4218-97D1-CE06C3C108A5}">
      <dsp:nvSpPr>
        <dsp:cNvPr id="0" name=""/>
        <dsp:cNvSpPr/>
      </dsp:nvSpPr>
      <dsp:spPr>
        <a:xfrm>
          <a:off x="5995110" y="1547609"/>
          <a:ext cx="891843" cy="8918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620F5-511D-493A-AC77-DF27DEAEB833}">
      <dsp:nvSpPr>
        <dsp:cNvPr id="0" name=""/>
        <dsp:cNvSpPr/>
      </dsp:nvSpPr>
      <dsp:spPr>
        <a:xfrm>
          <a:off x="5995110" y="2590194"/>
          <a:ext cx="2548125" cy="716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2600" b="1" kern="1200"/>
            <a:t>Transparencia y supervisión</a:t>
          </a:r>
          <a:endParaRPr lang="en-US" sz="2600" kern="1200"/>
        </a:p>
      </dsp:txBody>
      <dsp:txXfrm>
        <a:off x="5995110" y="2590194"/>
        <a:ext cx="2548125" cy="716660"/>
      </dsp:txXfrm>
    </dsp:sp>
    <dsp:sp modelId="{A30074E3-61CB-4F52-9056-921E6792353D}">
      <dsp:nvSpPr>
        <dsp:cNvPr id="0" name=""/>
        <dsp:cNvSpPr/>
      </dsp:nvSpPr>
      <dsp:spPr>
        <a:xfrm>
          <a:off x="5995110" y="3376966"/>
          <a:ext cx="2548125" cy="1676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Impone obligaciones de transparencia para ciertos sistemas de IA, incluyendo la necesidad de informar a los usuarios cuando interactúan con una IA. También establece mecanismos de supervisión y vigilancia del mercado para asegurar el cumplimiento de las normas.</a:t>
          </a:r>
          <a:endParaRPr lang="en-US" sz="1400" kern="1200" dirty="0"/>
        </a:p>
      </dsp:txBody>
      <dsp:txXfrm>
        <a:off x="5995110" y="3376966"/>
        <a:ext cx="2548125" cy="1676248"/>
      </dsp:txXfrm>
    </dsp:sp>
    <dsp:sp modelId="{46FE5FD9-3868-40D0-A54F-F513DEDBF3B9}">
      <dsp:nvSpPr>
        <dsp:cNvPr id="0" name=""/>
        <dsp:cNvSpPr/>
      </dsp:nvSpPr>
      <dsp:spPr>
        <a:xfrm>
          <a:off x="8989157" y="1547609"/>
          <a:ext cx="891843" cy="8918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D0296-C3F0-4333-B09E-50FEA6EC2EA6}">
      <dsp:nvSpPr>
        <dsp:cNvPr id="0" name=""/>
        <dsp:cNvSpPr/>
      </dsp:nvSpPr>
      <dsp:spPr>
        <a:xfrm>
          <a:off x="8989157" y="2590194"/>
          <a:ext cx="2548125" cy="716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2600" b="1" kern="1200"/>
            <a:t>Prohibiciones</a:t>
          </a:r>
          <a:endParaRPr lang="en-US" sz="2600" kern="1200"/>
        </a:p>
      </dsp:txBody>
      <dsp:txXfrm>
        <a:off x="8989157" y="2590194"/>
        <a:ext cx="2548125" cy="716660"/>
      </dsp:txXfrm>
    </dsp:sp>
    <dsp:sp modelId="{DE16CC6A-FB5E-4942-A7B5-28BA06F54EE4}">
      <dsp:nvSpPr>
        <dsp:cNvPr id="0" name=""/>
        <dsp:cNvSpPr/>
      </dsp:nvSpPr>
      <dsp:spPr>
        <a:xfrm>
          <a:off x="8989157" y="3376966"/>
          <a:ext cx="2548125" cy="1676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Prohíbe ciertas prácticas de IA consideradas inaceptables, como la manipulación subliminal o la explotación de vulnerabilidades específicas de un grupo de personas </a:t>
          </a:r>
          <a:endParaRPr lang="en-US" sz="1400" kern="1200" dirty="0"/>
        </a:p>
      </dsp:txBody>
      <dsp:txXfrm>
        <a:off x="8989157" y="3376966"/>
        <a:ext cx="2548125" cy="16762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F92DB-956A-4EEB-AA3D-2DD3C6AB88C6}">
      <dsp:nvSpPr>
        <dsp:cNvPr id="0" name=""/>
        <dsp:cNvSpPr/>
      </dsp:nvSpPr>
      <dsp:spPr>
        <a:xfrm>
          <a:off x="0" y="64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10E158-3D7A-4FC8-8B0F-5E560FA75868}">
      <dsp:nvSpPr>
        <dsp:cNvPr id="0" name=""/>
        <dsp:cNvSpPr/>
      </dsp:nvSpPr>
      <dsp:spPr>
        <a:xfrm>
          <a:off x="453764" y="338151"/>
          <a:ext cx="825026" cy="8250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464A1-AADF-48E1-A565-0BAAA29D8563}">
      <dsp:nvSpPr>
        <dsp:cNvPr id="0" name=""/>
        <dsp:cNvSpPr/>
      </dsp:nvSpPr>
      <dsp:spPr>
        <a:xfrm>
          <a:off x="1732555" y="64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Mayor capacidad de las máquinas y ordenadores para reconocer patrones</a:t>
          </a:r>
        </a:p>
      </dsp:txBody>
      <dsp:txXfrm>
        <a:off x="1732555" y="641"/>
        <a:ext cx="4180881" cy="1500047"/>
      </dsp:txXfrm>
    </dsp:sp>
    <dsp:sp modelId="{1ADE054F-4A50-4AC2-9688-B7E75C162ECB}">
      <dsp:nvSpPr>
        <dsp:cNvPr id="0" name=""/>
        <dsp:cNvSpPr/>
      </dsp:nvSpPr>
      <dsp:spPr>
        <a:xfrm>
          <a:off x="0" y="1875701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F0270-9AEC-4CD6-99BD-7C2EC479ECCA}">
      <dsp:nvSpPr>
        <dsp:cNvPr id="0" name=""/>
        <dsp:cNvSpPr/>
      </dsp:nvSpPr>
      <dsp:spPr>
        <a:xfrm>
          <a:off x="453764" y="2213211"/>
          <a:ext cx="825026" cy="8250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F704D-E840-423E-A919-0751D9C5A42A}">
      <dsp:nvSpPr>
        <dsp:cNvPr id="0" name=""/>
        <dsp:cNvSpPr/>
      </dsp:nvSpPr>
      <dsp:spPr>
        <a:xfrm>
          <a:off x="1732555" y="1875701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Desarrollo del aprendizaje </a:t>
          </a:r>
          <a:r>
            <a:rPr lang="es-ES" sz="2500" kern="1200" dirty="0" err="1"/>
            <a:t>automático</a:t>
          </a:r>
          <a:r>
            <a:rPr lang="es-ES" sz="2500" kern="1200" dirty="0"/>
            <a:t> de las </a:t>
          </a:r>
          <a:r>
            <a:rPr lang="es-ES" sz="2500" kern="1200" dirty="0" err="1"/>
            <a:t>máquinas</a:t>
          </a:r>
          <a:r>
            <a:rPr lang="es-ES" sz="2500" kern="1200" dirty="0"/>
            <a:t> </a:t>
          </a:r>
        </a:p>
      </dsp:txBody>
      <dsp:txXfrm>
        <a:off x="1732555" y="1875701"/>
        <a:ext cx="4180881" cy="1500047"/>
      </dsp:txXfrm>
    </dsp:sp>
    <dsp:sp modelId="{4D01AC93-2970-40F9-8E20-691208147789}">
      <dsp:nvSpPr>
        <dsp:cNvPr id="0" name=""/>
        <dsp:cNvSpPr/>
      </dsp:nvSpPr>
      <dsp:spPr>
        <a:xfrm>
          <a:off x="0" y="3750760"/>
          <a:ext cx="5913437" cy="15000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AD3F0-90A9-4D61-9DC7-A02720347FEF}">
      <dsp:nvSpPr>
        <dsp:cNvPr id="0" name=""/>
        <dsp:cNvSpPr/>
      </dsp:nvSpPr>
      <dsp:spPr>
        <a:xfrm>
          <a:off x="453764" y="4088271"/>
          <a:ext cx="825026" cy="8250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307E5-A1DB-4017-98F4-3CAE3185A531}">
      <dsp:nvSpPr>
        <dsp:cNvPr id="0" name=""/>
        <dsp:cNvSpPr/>
      </dsp:nvSpPr>
      <dsp:spPr>
        <a:xfrm>
          <a:off x="1732555" y="3750760"/>
          <a:ext cx="4180881" cy="150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5" tIns="158755" rIns="158755" bIns="158755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Incremento exponencial de la capacidad de </a:t>
          </a:r>
          <a:r>
            <a:rPr lang="es-ES" sz="2500" kern="1200" dirty="0" err="1"/>
            <a:t>computación</a:t>
          </a:r>
          <a:r>
            <a:rPr lang="es-ES" sz="2500" kern="1200" dirty="0"/>
            <a:t> y el uso masivo de datos.</a:t>
          </a:r>
        </a:p>
      </dsp:txBody>
      <dsp:txXfrm>
        <a:off x="1732555" y="3750760"/>
        <a:ext cx="4180881" cy="15000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850B9-7D3E-40E3-B346-AD2AA411C5C0}">
      <dsp:nvSpPr>
        <dsp:cNvPr id="0" name=""/>
        <dsp:cNvSpPr/>
      </dsp:nvSpPr>
      <dsp:spPr>
        <a:xfrm>
          <a:off x="639687" y="376613"/>
          <a:ext cx="1715625" cy="1715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A1E72-8FFF-4D5A-B0E3-8F81E85BAAAF}">
      <dsp:nvSpPr>
        <dsp:cNvPr id="0" name=""/>
        <dsp:cNvSpPr/>
      </dsp:nvSpPr>
      <dsp:spPr>
        <a:xfrm>
          <a:off x="1005312" y="742238"/>
          <a:ext cx="984375" cy="984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50C98-A4A7-44CF-B3A9-90D2E1D2B6AD}">
      <dsp:nvSpPr>
        <dsp:cNvPr id="0" name=""/>
        <dsp:cNvSpPr/>
      </dsp:nvSpPr>
      <dsp:spPr>
        <a:xfrm>
          <a:off x="91250" y="2626613"/>
          <a:ext cx="28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800" kern="1200"/>
            <a:t>Dato</a:t>
          </a:r>
        </a:p>
      </dsp:txBody>
      <dsp:txXfrm>
        <a:off x="91250" y="2626613"/>
        <a:ext cx="2812500" cy="720000"/>
      </dsp:txXfrm>
    </dsp:sp>
    <dsp:sp modelId="{B0A62785-32F3-4EE9-92D0-E28153750328}">
      <dsp:nvSpPr>
        <dsp:cNvPr id="0" name=""/>
        <dsp:cNvSpPr/>
      </dsp:nvSpPr>
      <dsp:spPr>
        <a:xfrm>
          <a:off x="3944375" y="376613"/>
          <a:ext cx="1715625" cy="1715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5B41D-D6EC-4E4F-9EE9-0676DF53C8F7}">
      <dsp:nvSpPr>
        <dsp:cNvPr id="0" name=""/>
        <dsp:cNvSpPr/>
      </dsp:nvSpPr>
      <dsp:spPr>
        <a:xfrm>
          <a:off x="4310000" y="742238"/>
          <a:ext cx="984375" cy="984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6138F-4618-4941-8865-D8F746DA437B}">
      <dsp:nvSpPr>
        <dsp:cNvPr id="0" name=""/>
        <dsp:cNvSpPr/>
      </dsp:nvSpPr>
      <dsp:spPr>
        <a:xfrm>
          <a:off x="3395937" y="2626613"/>
          <a:ext cx="28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800" kern="1200" baseline="0"/>
            <a:t>Información</a:t>
          </a:r>
          <a:endParaRPr lang="es-ES" sz="2800" kern="1200"/>
        </a:p>
      </dsp:txBody>
      <dsp:txXfrm>
        <a:off x="3395937" y="2626613"/>
        <a:ext cx="2812500" cy="720000"/>
      </dsp:txXfrm>
    </dsp:sp>
    <dsp:sp modelId="{186E7FD9-9598-4F52-8F6E-8A9AF1FB8A96}">
      <dsp:nvSpPr>
        <dsp:cNvPr id="0" name=""/>
        <dsp:cNvSpPr/>
      </dsp:nvSpPr>
      <dsp:spPr>
        <a:xfrm>
          <a:off x="7249062" y="376613"/>
          <a:ext cx="1715625" cy="17156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CDF9C-4A51-4AD9-BFDA-AE552BE819C7}">
      <dsp:nvSpPr>
        <dsp:cNvPr id="0" name=""/>
        <dsp:cNvSpPr/>
      </dsp:nvSpPr>
      <dsp:spPr>
        <a:xfrm>
          <a:off x="7614687" y="742238"/>
          <a:ext cx="984375" cy="984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18CA3-6CD2-4897-B022-CD49A6AA959E}">
      <dsp:nvSpPr>
        <dsp:cNvPr id="0" name=""/>
        <dsp:cNvSpPr/>
      </dsp:nvSpPr>
      <dsp:spPr>
        <a:xfrm>
          <a:off x="6700625" y="2626613"/>
          <a:ext cx="281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800" kern="1200"/>
            <a:t>Conocimiento</a:t>
          </a:r>
        </a:p>
      </dsp:txBody>
      <dsp:txXfrm>
        <a:off x="6700625" y="2626613"/>
        <a:ext cx="28125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203FC-FF67-024A-8D88-578CA927F48F}">
      <dsp:nvSpPr>
        <dsp:cNvPr id="0" name=""/>
        <dsp:cNvSpPr/>
      </dsp:nvSpPr>
      <dsp:spPr>
        <a:xfrm>
          <a:off x="0" y="3747412"/>
          <a:ext cx="6757736" cy="1229984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/>
            <a:t>No subestimemos el poder de la supervisión humana</a:t>
          </a:r>
          <a:endParaRPr lang="en-US" sz="1400" kern="1200"/>
        </a:p>
      </dsp:txBody>
      <dsp:txXfrm>
        <a:off x="0" y="3747412"/>
        <a:ext cx="6757736" cy="664191"/>
      </dsp:txXfrm>
    </dsp:sp>
    <dsp:sp modelId="{92DBAD4F-E9A7-7C45-BB55-32BED3255CB1}">
      <dsp:nvSpPr>
        <dsp:cNvPr id="0" name=""/>
        <dsp:cNvSpPr/>
      </dsp:nvSpPr>
      <dsp:spPr>
        <a:xfrm>
          <a:off x="0" y="4387004"/>
          <a:ext cx="6757736" cy="5657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0" i="0" kern="1200"/>
            <a:t>Porque lo que da miedo no es la IA que piensa por sí sola,</a:t>
          </a:r>
          <a:br>
            <a:rPr lang="es-ES" sz="1900" b="0" i="0" kern="1200"/>
          </a:br>
          <a:r>
            <a:rPr lang="es-ES" sz="1900" b="0" i="0" kern="1200"/>
            <a:t>sino la IA </a:t>
          </a:r>
          <a:r>
            <a:rPr lang="es-ES" sz="1900" b="1" i="0" kern="1200"/>
            <a:t>sin nadie que la piense</a:t>
          </a:r>
          <a:r>
            <a:rPr lang="es-ES" sz="1900" b="0" i="0" kern="1200"/>
            <a:t>.</a:t>
          </a:r>
          <a:endParaRPr lang="en-US" sz="1900" kern="1200"/>
        </a:p>
      </dsp:txBody>
      <dsp:txXfrm>
        <a:off x="0" y="4387004"/>
        <a:ext cx="6757736" cy="565792"/>
      </dsp:txXfrm>
    </dsp:sp>
    <dsp:sp modelId="{1BC2D46A-EEF7-CA45-8795-45250352D089}">
      <dsp:nvSpPr>
        <dsp:cNvPr id="0" name=""/>
        <dsp:cNvSpPr/>
      </dsp:nvSpPr>
      <dsp:spPr>
        <a:xfrm rot="10800000">
          <a:off x="0" y="1874146"/>
          <a:ext cx="6757736" cy="1891716"/>
        </a:xfrm>
        <a:prstGeom prst="upArrowCallou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/>
            <a:t>Hoy, con la Inteligencia Artificial, estamos en el mismo punto: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s-ES" sz="1400" b="0" i="0" kern="1200" dirty="0"/>
          </a:br>
          <a:r>
            <a:rPr lang="es-ES" sz="1400" b="0" i="0" kern="1200" dirty="0"/>
            <a:t>- La tecnología </a:t>
          </a:r>
          <a:r>
            <a:rPr lang="es-ES" sz="1400" b="0" i="1" kern="1200" dirty="0"/>
            <a:t>puede</a:t>
          </a:r>
          <a:r>
            <a:rPr lang="es-ES" sz="1400" b="0" i="0" kern="1200" dirty="0"/>
            <a:t> funcionar sola.</a:t>
          </a:r>
          <a:br>
            <a:rPr lang="es-ES" sz="1400" b="0" i="0" kern="1200" dirty="0"/>
          </a:br>
          <a:r>
            <a:rPr lang="es-ES" sz="1400" b="0" i="0" kern="1200" dirty="0"/>
            <a:t>- Pero la sociedad </a:t>
          </a:r>
          <a:r>
            <a:rPr lang="es-ES" sz="1400" b="0" i="1" kern="1200" dirty="0"/>
            <a:t>necesita saber</a:t>
          </a:r>
          <a:r>
            <a:rPr lang="es-ES" sz="1400" b="0" i="0" kern="1200" dirty="0"/>
            <a:t> que hay alguien al mando.</a:t>
          </a:r>
          <a:br>
            <a:rPr lang="es-ES" sz="1400" b="0" i="0" kern="1200" dirty="0"/>
          </a:br>
          <a:r>
            <a:rPr lang="es-ES" sz="1400" b="0" i="0" kern="1200" dirty="0"/>
            <a:t>- Alguien que supervise, intervenga, y asuma la responsabilidad si algo falla.</a:t>
          </a:r>
          <a:endParaRPr lang="en-US" sz="1400" kern="1200" dirty="0"/>
        </a:p>
      </dsp:txBody>
      <dsp:txXfrm rot="10800000">
        <a:off x="0" y="1874146"/>
        <a:ext cx="6757736" cy="1229180"/>
      </dsp:txXfrm>
    </dsp:sp>
    <dsp:sp modelId="{195ED360-56C9-3D4B-969B-53028E243407}">
      <dsp:nvSpPr>
        <dsp:cNvPr id="0" name=""/>
        <dsp:cNvSpPr/>
      </dsp:nvSpPr>
      <dsp:spPr>
        <a:xfrm rot="10800000">
          <a:off x="0" y="0"/>
          <a:ext cx="6757736" cy="1891716"/>
        </a:xfrm>
        <a:prstGeom prst="upArrowCallou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/>
            <a:t>El ascensorista no era imprescindible para que el sistema funcionara, </a:t>
          </a:r>
          <a:r>
            <a:rPr lang="es-ES" sz="1400" b="1" i="0" kern="1200" dirty="0"/>
            <a:t>pero sí para que las personas se atrevieran a usarlo</a:t>
          </a:r>
          <a:r>
            <a:rPr lang="es-ES" sz="1400" b="0" i="0" kern="1200" dirty="0"/>
            <a:t>.</a:t>
          </a:r>
          <a:endParaRPr lang="en-US" sz="1400" kern="1200" dirty="0"/>
        </a:p>
      </dsp:txBody>
      <dsp:txXfrm rot="10800000">
        <a:off x="0" y="0"/>
        <a:ext cx="6757736" cy="12291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0267C-2ED6-43B8-A063-DC062F9573C9}">
      <dsp:nvSpPr>
        <dsp:cNvPr id="0" name=""/>
        <dsp:cNvSpPr/>
      </dsp:nvSpPr>
      <dsp:spPr>
        <a:xfrm>
          <a:off x="485937" y="319596"/>
          <a:ext cx="794179" cy="7941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CCC9B-D2DD-45DF-AB58-66AB2DC695B2}">
      <dsp:nvSpPr>
        <dsp:cNvPr id="0" name=""/>
        <dsp:cNvSpPr/>
      </dsp:nvSpPr>
      <dsp:spPr>
        <a:xfrm>
          <a:off x="605" y="1392001"/>
          <a:ext cx="1764843" cy="70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¿Por qué?</a:t>
          </a:r>
        </a:p>
      </dsp:txBody>
      <dsp:txXfrm>
        <a:off x="605" y="1392001"/>
        <a:ext cx="1764843" cy="705937"/>
      </dsp:txXfrm>
    </dsp:sp>
    <dsp:sp modelId="{01F88ACE-A12A-4A3C-8BE8-C347FCB565EB}">
      <dsp:nvSpPr>
        <dsp:cNvPr id="0" name=""/>
        <dsp:cNvSpPr/>
      </dsp:nvSpPr>
      <dsp:spPr>
        <a:xfrm>
          <a:off x="2559628" y="319596"/>
          <a:ext cx="794179" cy="7941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3EF66-061F-4D67-96AD-AA9E9F5566AB}">
      <dsp:nvSpPr>
        <dsp:cNvPr id="0" name=""/>
        <dsp:cNvSpPr/>
      </dsp:nvSpPr>
      <dsp:spPr>
        <a:xfrm>
          <a:off x="2074296" y="1392001"/>
          <a:ext cx="1764843" cy="70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¿Para qué?</a:t>
          </a:r>
        </a:p>
      </dsp:txBody>
      <dsp:txXfrm>
        <a:off x="2074296" y="1392001"/>
        <a:ext cx="1764843" cy="705937"/>
      </dsp:txXfrm>
    </dsp:sp>
    <dsp:sp modelId="{87759525-2669-46DB-91EC-98F87B495623}">
      <dsp:nvSpPr>
        <dsp:cNvPr id="0" name=""/>
        <dsp:cNvSpPr/>
      </dsp:nvSpPr>
      <dsp:spPr>
        <a:xfrm>
          <a:off x="4633320" y="319596"/>
          <a:ext cx="794179" cy="7941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1A198-0B0D-4FF8-8E34-22410B2E1E16}">
      <dsp:nvSpPr>
        <dsp:cNvPr id="0" name=""/>
        <dsp:cNvSpPr/>
      </dsp:nvSpPr>
      <dsp:spPr>
        <a:xfrm>
          <a:off x="4147988" y="1392001"/>
          <a:ext cx="1764843" cy="70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¿Para quién?</a:t>
          </a:r>
        </a:p>
      </dsp:txBody>
      <dsp:txXfrm>
        <a:off x="4147988" y="1392001"/>
        <a:ext cx="1764843" cy="705937"/>
      </dsp:txXfrm>
    </dsp:sp>
    <dsp:sp modelId="{E6AEC85F-9E4A-4E6E-A50A-2C2E25FA10AF}">
      <dsp:nvSpPr>
        <dsp:cNvPr id="0" name=""/>
        <dsp:cNvSpPr/>
      </dsp:nvSpPr>
      <dsp:spPr>
        <a:xfrm>
          <a:off x="485937" y="2539149"/>
          <a:ext cx="794179" cy="79417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3BF4E-8FB2-4F43-A59D-BA6461F3B78F}">
      <dsp:nvSpPr>
        <dsp:cNvPr id="0" name=""/>
        <dsp:cNvSpPr/>
      </dsp:nvSpPr>
      <dsp:spPr>
        <a:xfrm>
          <a:off x="605" y="3611554"/>
          <a:ext cx="1764843" cy="70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¿Cómo?</a:t>
          </a:r>
        </a:p>
      </dsp:txBody>
      <dsp:txXfrm>
        <a:off x="605" y="3611554"/>
        <a:ext cx="1764843" cy="705937"/>
      </dsp:txXfrm>
    </dsp:sp>
    <dsp:sp modelId="{C947545B-7132-4AD7-919B-46651D258032}">
      <dsp:nvSpPr>
        <dsp:cNvPr id="0" name=""/>
        <dsp:cNvSpPr/>
      </dsp:nvSpPr>
      <dsp:spPr>
        <a:xfrm>
          <a:off x="2559628" y="2539149"/>
          <a:ext cx="794179" cy="79417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868E8-BC42-4AC3-9350-3FCA3F9D6218}">
      <dsp:nvSpPr>
        <dsp:cNvPr id="0" name=""/>
        <dsp:cNvSpPr/>
      </dsp:nvSpPr>
      <dsp:spPr>
        <a:xfrm>
          <a:off x="2074296" y="3611554"/>
          <a:ext cx="1764843" cy="70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¿Cuándo?</a:t>
          </a:r>
        </a:p>
      </dsp:txBody>
      <dsp:txXfrm>
        <a:off x="2074296" y="3611554"/>
        <a:ext cx="1764843" cy="705937"/>
      </dsp:txXfrm>
    </dsp:sp>
    <dsp:sp modelId="{29861CDC-7AA4-4C4D-BA3F-CBA60C023A9F}">
      <dsp:nvSpPr>
        <dsp:cNvPr id="0" name=""/>
        <dsp:cNvSpPr/>
      </dsp:nvSpPr>
      <dsp:spPr>
        <a:xfrm>
          <a:off x="4633320" y="2539149"/>
          <a:ext cx="794179" cy="79417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799F0-D8E5-414B-BD6B-D1EF44F83502}">
      <dsp:nvSpPr>
        <dsp:cNvPr id="0" name=""/>
        <dsp:cNvSpPr/>
      </dsp:nvSpPr>
      <dsp:spPr>
        <a:xfrm>
          <a:off x="4147988" y="3611554"/>
          <a:ext cx="1764843" cy="70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¿Quién?</a:t>
          </a:r>
        </a:p>
      </dsp:txBody>
      <dsp:txXfrm>
        <a:off x="4147988" y="3611554"/>
        <a:ext cx="1764843" cy="7059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7F2DF-8441-3845-8C3E-2E86F6D2F3A2}">
      <dsp:nvSpPr>
        <dsp:cNvPr id="0" name=""/>
        <dsp:cNvSpPr/>
      </dsp:nvSpPr>
      <dsp:spPr>
        <a:xfrm>
          <a:off x="0" y="19869"/>
          <a:ext cx="11518899" cy="608400"/>
        </a:xfrm>
        <a:prstGeom prst="round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dirty="0"/>
            <a:t>Automatización de Procesos Administrativos:</a:t>
          </a:r>
          <a:endParaRPr lang="es-ES" sz="2600" kern="1200" dirty="0"/>
        </a:p>
      </dsp:txBody>
      <dsp:txXfrm>
        <a:off x="29700" y="49569"/>
        <a:ext cx="11459499" cy="549000"/>
      </dsp:txXfrm>
    </dsp:sp>
    <dsp:sp modelId="{E7A27635-69F3-8849-8213-013B5F39D6BD}">
      <dsp:nvSpPr>
        <dsp:cNvPr id="0" name=""/>
        <dsp:cNvSpPr/>
      </dsp:nvSpPr>
      <dsp:spPr>
        <a:xfrm>
          <a:off x="0" y="628269"/>
          <a:ext cx="11518899" cy="131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25" tIns="33020" rIns="184912" bIns="33020" numCol="1" spcCol="1270" anchor="t" anchorCtr="0">
          <a:noAutofit/>
        </a:bodyPr>
        <a:lstStyle/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b="1" kern="1200" dirty="0"/>
            <a:t>Gestión de Documentos:</a:t>
          </a:r>
          <a:endParaRPr lang="es-ES" sz="2000" kern="1200" dirty="0"/>
        </a:p>
        <a:p>
          <a:pPr marL="457200" lvl="2" indent="-22860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Utilización de IA para la clasificación, indexación y archivado de documentos de manera automática.</a:t>
          </a: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b="1" kern="1200" dirty="0"/>
            <a:t>Procesamiento de Formularios:</a:t>
          </a:r>
          <a:endParaRPr lang="es-ES" sz="2000" kern="1200" dirty="0"/>
        </a:p>
        <a:p>
          <a:pPr marL="457200" lvl="2" indent="-22860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 Automatización del procesamiento de formularios y solicitudes.</a:t>
          </a:r>
        </a:p>
      </dsp:txBody>
      <dsp:txXfrm>
        <a:off x="0" y="628269"/>
        <a:ext cx="11518899" cy="1318590"/>
      </dsp:txXfrm>
    </dsp:sp>
    <dsp:sp modelId="{22DD7DA0-1162-0944-985F-4210D805EE73}">
      <dsp:nvSpPr>
        <dsp:cNvPr id="0" name=""/>
        <dsp:cNvSpPr/>
      </dsp:nvSpPr>
      <dsp:spPr>
        <a:xfrm>
          <a:off x="0" y="1946859"/>
          <a:ext cx="11518899" cy="608400"/>
        </a:xfrm>
        <a:prstGeom prst="round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dirty="0"/>
            <a:t>Atención al Cliente y Servicio Ciudadano:</a:t>
          </a:r>
          <a:endParaRPr lang="es-ES" sz="2600" kern="1200" dirty="0"/>
        </a:p>
      </dsp:txBody>
      <dsp:txXfrm>
        <a:off x="29700" y="1976559"/>
        <a:ext cx="11459499" cy="549000"/>
      </dsp:txXfrm>
    </dsp:sp>
    <dsp:sp modelId="{67096B94-A83A-0344-BFF7-1F056294A3BE}">
      <dsp:nvSpPr>
        <dsp:cNvPr id="0" name=""/>
        <dsp:cNvSpPr/>
      </dsp:nvSpPr>
      <dsp:spPr>
        <a:xfrm>
          <a:off x="0" y="2555259"/>
          <a:ext cx="11518899" cy="1883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25" tIns="33020" rIns="184912" bIns="33020" numCol="1" spcCol="1270" anchor="t" anchorCtr="0">
          <a:noAutofit/>
        </a:bodyPr>
        <a:lstStyle/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b="1" kern="1200" dirty="0"/>
            <a:t>Asistentes Virtuales:</a:t>
          </a:r>
          <a:endParaRPr lang="es-ES" sz="2000" kern="1200" dirty="0"/>
        </a:p>
        <a:p>
          <a:pPr marL="457200" lvl="2" indent="-22860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Implementación de </a:t>
          </a:r>
          <a:r>
            <a:rPr lang="es-ES" sz="2000" kern="1200" dirty="0" err="1"/>
            <a:t>chatbots</a:t>
          </a:r>
          <a:r>
            <a:rPr lang="es-ES" sz="2000" kern="1200" dirty="0"/>
            <a:t> o asistentes virtuales para responder preguntas frecuentes y proporcionar información a los ciudadanos.</a:t>
          </a: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b="1" kern="1200" dirty="0"/>
            <a:t>Análisis de Sentimientos:</a:t>
          </a:r>
          <a:endParaRPr lang="es-ES" sz="2000" kern="1200" dirty="0"/>
        </a:p>
        <a:p>
          <a:pPr marL="457200" lvl="2" indent="-22860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Monitorización de redes sociales y comentarios en línea para evaluar el sentimiento público sobre políticas y servicios.</a:t>
          </a:r>
        </a:p>
      </dsp:txBody>
      <dsp:txXfrm>
        <a:off x="0" y="2555259"/>
        <a:ext cx="11518899" cy="18837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14D87-E04A-EF43-9F2F-D432D57260E4}">
      <dsp:nvSpPr>
        <dsp:cNvPr id="0" name=""/>
        <dsp:cNvSpPr/>
      </dsp:nvSpPr>
      <dsp:spPr>
        <a:xfrm>
          <a:off x="0" y="184688"/>
          <a:ext cx="11290300" cy="608400"/>
        </a:xfrm>
        <a:prstGeom prst="round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dirty="0"/>
            <a:t>Análisis Predictivo y Toma de Decisiones:</a:t>
          </a:r>
          <a:endParaRPr lang="es-ES" sz="2600" kern="1200" dirty="0"/>
        </a:p>
      </dsp:txBody>
      <dsp:txXfrm>
        <a:off x="29700" y="214388"/>
        <a:ext cx="11230900" cy="549000"/>
      </dsp:txXfrm>
    </dsp:sp>
    <dsp:sp modelId="{0128E0A5-842A-734F-BAF8-90CFEE84103F}">
      <dsp:nvSpPr>
        <dsp:cNvPr id="0" name=""/>
        <dsp:cNvSpPr/>
      </dsp:nvSpPr>
      <dsp:spPr>
        <a:xfrm>
          <a:off x="0" y="793088"/>
          <a:ext cx="11290300" cy="131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467" tIns="33020" rIns="184912" bIns="33020" numCol="1" spcCol="1270" anchor="t" anchorCtr="0">
          <a:noAutofit/>
        </a:bodyPr>
        <a:lstStyle/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b="1" kern="1200" dirty="0"/>
            <a:t>Predicción de Demandas de Servicios:</a:t>
          </a:r>
          <a:endParaRPr lang="es-ES" sz="2000" kern="1200" dirty="0"/>
        </a:p>
        <a:p>
          <a:pPr marL="457200" lvl="2" indent="-22860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Utilización de modelos predictivos para anticipar y asignar recursos en función de la demanda.</a:t>
          </a:r>
        </a:p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b="1" kern="1200" dirty="0"/>
            <a:t>Optimización de Rutas y Recursos:</a:t>
          </a:r>
          <a:endParaRPr lang="es-ES" sz="2000" kern="1200" dirty="0"/>
        </a:p>
        <a:p>
          <a:pPr marL="457200" lvl="2" indent="-228600" algn="just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Aplicación de algoritmos de optimización para mejorar la eficiencia en la asignación de recursos.</a:t>
          </a:r>
        </a:p>
      </dsp:txBody>
      <dsp:txXfrm>
        <a:off x="0" y="793088"/>
        <a:ext cx="11290300" cy="1318590"/>
      </dsp:txXfrm>
    </dsp:sp>
    <dsp:sp modelId="{56AB6624-A82B-8142-B218-07B073FB28EC}">
      <dsp:nvSpPr>
        <dsp:cNvPr id="0" name=""/>
        <dsp:cNvSpPr/>
      </dsp:nvSpPr>
      <dsp:spPr>
        <a:xfrm>
          <a:off x="0" y="2111678"/>
          <a:ext cx="11290300" cy="608400"/>
        </a:xfrm>
        <a:prstGeom prst="round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1" kern="1200" dirty="0"/>
            <a:t>Gestión de Recursos Humanos:</a:t>
          </a:r>
          <a:endParaRPr lang="es-ES" sz="2600" kern="1200" dirty="0"/>
        </a:p>
      </dsp:txBody>
      <dsp:txXfrm>
        <a:off x="29700" y="2141378"/>
        <a:ext cx="11230900" cy="549000"/>
      </dsp:txXfrm>
    </dsp:sp>
    <dsp:sp modelId="{08D5BA3C-2330-1D4C-8923-DFBECA10B275}">
      <dsp:nvSpPr>
        <dsp:cNvPr id="0" name=""/>
        <dsp:cNvSpPr/>
      </dsp:nvSpPr>
      <dsp:spPr>
        <a:xfrm>
          <a:off x="0" y="2720078"/>
          <a:ext cx="11290300" cy="158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467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b="1" kern="1200" dirty="0"/>
            <a:t>Procesamiento de Candidatos:</a:t>
          </a:r>
          <a:endParaRPr lang="es-E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Uso de IA en la revisión de currículums y entrevistas iniciales.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b="1" kern="1200" dirty="0"/>
            <a:t>Optimización de Programas de Formación:</a:t>
          </a:r>
          <a:endParaRPr lang="es-ES" sz="2000" kern="1200" dirty="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Personalización de programas de formación basados​en las necesidades individuales de los empleados</a:t>
          </a:r>
        </a:p>
      </dsp:txBody>
      <dsp:txXfrm>
        <a:off x="0" y="2720078"/>
        <a:ext cx="11290300" cy="1587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1DE84-0000-194E-B0A1-0061B7EF5823}" type="datetimeFigureOut">
              <a:rPr lang="es-ES" smtClean="0"/>
              <a:t>18/6/25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5F4EA-568D-B643-ACED-548367BFBAF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33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CC92-9E80-C744-8BB1-E2988E8AE83E}" type="datetimeFigureOut">
              <a:rPr lang="es-ES" smtClean="0"/>
              <a:t>18/6/25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5A19859-62B4-E445-815F-A89FE9735F2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84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CC92-9E80-C744-8BB1-E2988E8AE83E}" type="datetimeFigureOut">
              <a:rPr lang="es-ES" smtClean="0"/>
              <a:t>18/6/25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9859-62B4-E445-815F-A89FE9735F2C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40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CC92-9E80-C744-8BB1-E2988E8AE83E}" type="datetimeFigureOut">
              <a:rPr lang="es-ES" smtClean="0"/>
              <a:t>18/6/25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9859-62B4-E445-815F-A89FE9735F2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10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CC92-9E80-C744-8BB1-E2988E8AE83E}" type="datetimeFigureOut">
              <a:rPr lang="es-ES" smtClean="0"/>
              <a:t>18/6/25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9859-62B4-E445-815F-A89FE9735F2C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96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CC92-9E80-C744-8BB1-E2988E8AE83E}" type="datetimeFigureOut">
              <a:rPr lang="es-ES" smtClean="0"/>
              <a:t>18/6/25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9859-62B4-E445-815F-A89FE9735F2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41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CC92-9E80-C744-8BB1-E2988E8AE83E}" type="datetimeFigureOut">
              <a:rPr lang="es-ES" smtClean="0"/>
              <a:t>18/6/25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9859-62B4-E445-815F-A89FE9735F2C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04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CC92-9E80-C744-8BB1-E2988E8AE83E}" type="datetimeFigureOut">
              <a:rPr lang="es-ES" smtClean="0"/>
              <a:t>18/6/25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9859-62B4-E445-815F-A89FE9735F2C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92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CC92-9E80-C744-8BB1-E2988E8AE83E}" type="datetimeFigureOut">
              <a:rPr lang="es-ES" smtClean="0"/>
              <a:t>18/6/25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9859-62B4-E445-815F-A89FE9735F2C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50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CC92-9E80-C744-8BB1-E2988E8AE83E}" type="datetimeFigureOut">
              <a:rPr lang="es-ES" smtClean="0"/>
              <a:t>18/6/25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9859-62B4-E445-815F-A89FE9735F2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058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CC92-9E80-C744-8BB1-E2988E8AE83E}" type="datetimeFigureOut">
              <a:rPr lang="es-ES" smtClean="0"/>
              <a:t>18/6/25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9859-62B4-E445-815F-A89FE9735F2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74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F15CC92-9E80-C744-8BB1-E2988E8AE83E}" type="datetimeFigureOut">
              <a:rPr lang="es-ES" smtClean="0"/>
              <a:t>18/6/25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19859-62B4-E445-815F-A89FE9735F2C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86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5CC92-9E80-C744-8BB1-E2988E8AE83E}" type="datetimeFigureOut">
              <a:rPr lang="es-ES" smtClean="0"/>
              <a:t>18/6/25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5A19859-62B4-E445-815F-A89FE9735F2C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62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hyperlink" Target="https://concepcioncampos.org/inteligencia-artificial-sin-datos-un-ferrari-sin-gasolin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6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8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8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95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00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hyperlink" Target="mailto:info@concepcioncampos.or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Un letrero de color negro&#10;&#10;El contenido generado por IA puede ser incorrecto.">
            <a:extLst>
              <a:ext uri="{FF2B5EF4-FFF2-40B4-BE49-F238E27FC236}">
                <a16:creationId xmlns:a16="http://schemas.microsoft.com/office/drawing/2014/main" id="{5D6251E2-F9A6-03DD-365C-827755F39C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389" r="-1" b="19359"/>
          <a:stretch>
            <a:fillRect/>
          </a:stretch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0DF829-7B7F-EDBE-36B3-7DF03716F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5511" y="3236470"/>
            <a:ext cx="7921442" cy="1252601"/>
          </a:xfrm>
        </p:spPr>
        <p:txBody>
          <a:bodyPr>
            <a:normAutofit/>
          </a:bodyPr>
          <a:lstStyle/>
          <a:p>
            <a:pPr algn="just"/>
            <a:r>
              <a:rPr lang="es-ES" sz="2800" dirty="0">
                <a:solidFill>
                  <a:srgbClr val="FFFFFE"/>
                </a:solidFill>
              </a:rPr>
              <a:t>El </a:t>
            </a:r>
            <a:r>
              <a:rPr lang="es-ES" sz="2800" dirty="0" err="1">
                <a:solidFill>
                  <a:srgbClr val="FFFFFE"/>
                </a:solidFill>
              </a:rPr>
              <a:t>puzzle</a:t>
            </a:r>
            <a:r>
              <a:rPr lang="es-ES" sz="2800" dirty="0">
                <a:solidFill>
                  <a:srgbClr val="FFFFFE"/>
                </a:solidFill>
              </a:rPr>
              <a:t> de la IA: Claves prácticas para su despliegue en la gestión pública local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6538A9-C6BA-021C-C831-91C5567EF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1796" y="4669144"/>
            <a:ext cx="8179495" cy="71652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s-ES" sz="1300" b="1" dirty="0">
                <a:solidFill>
                  <a:srgbClr val="FFFFFE"/>
                </a:solidFill>
              </a:rPr>
              <a:t>CONCEPCIÓN CAMPOS ACUÑA</a:t>
            </a:r>
          </a:p>
          <a:p>
            <a:pPr>
              <a:lnSpc>
                <a:spcPct val="110000"/>
              </a:lnSpc>
            </a:pPr>
            <a:r>
              <a:rPr lang="es-ES" sz="1300" b="1" dirty="0">
                <a:solidFill>
                  <a:srgbClr val="FFFFFE"/>
                </a:solidFill>
              </a:rPr>
              <a:t>Experta en gestión pública y </a:t>
            </a:r>
            <a:r>
              <a:rPr lang="es-ES" sz="1300" b="1" dirty="0" err="1">
                <a:solidFill>
                  <a:srgbClr val="FFFFFE"/>
                </a:solidFill>
              </a:rPr>
              <a:t>prof.Asociada</a:t>
            </a:r>
            <a:r>
              <a:rPr lang="es-ES" sz="1300" b="1" dirty="0">
                <a:solidFill>
                  <a:srgbClr val="FFFFFE"/>
                </a:solidFill>
              </a:rPr>
              <a:t> de derecho administrativo </a:t>
            </a:r>
            <a:r>
              <a:rPr lang="es-ES" sz="1300" b="1" dirty="0" err="1">
                <a:solidFill>
                  <a:srgbClr val="FFFFFE"/>
                </a:solidFill>
              </a:rPr>
              <a:t>urv</a:t>
            </a:r>
            <a:endParaRPr lang="es-ES" sz="1300" b="1" dirty="0">
              <a:solidFill>
                <a:srgbClr val="FFFFFE"/>
              </a:solidFill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>
            <a:solidFill>
              <a:srgbClr val="44C2D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DDBFE232-F440-580F-11C7-2AC1B8AA667A}"/>
              </a:ext>
            </a:extLst>
          </p:cNvPr>
          <p:cNvSpPr txBox="1">
            <a:spLocks/>
          </p:cNvSpPr>
          <p:nvPr/>
        </p:nvSpPr>
        <p:spPr>
          <a:xfrm>
            <a:off x="-1263282" y="2202765"/>
            <a:ext cx="8492757" cy="1049235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10707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04A3D7-2B61-A7F1-727C-302A7F6F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684" y="804520"/>
            <a:ext cx="7202456" cy="1049235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Elementos  para la reflexión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F5D158E9-868C-B259-6369-CE6EBFF572E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42148" y="2331497"/>
          <a:ext cx="7868653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6781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377" y="1474969"/>
            <a:ext cx="3713353" cy="1868760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pPr algn="ctr"/>
            <a:r>
              <a:rPr lang="en-US" sz="3600" dirty="0"/>
              <a:t>¿</a:t>
            </a:r>
            <a:r>
              <a:rPr lang="en-US" sz="3600" dirty="0" err="1"/>
              <a:t>Cómo</a:t>
            </a:r>
            <a:r>
              <a:rPr lang="en-US" sz="3600" dirty="0"/>
              <a:t> </a:t>
            </a:r>
            <a:r>
              <a:rPr lang="en-US" sz="3600" dirty="0" err="1"/>
              <a:t>encajar</a:t>
            </a:r>
            <a:r>
              <a:rPr lang="en-US" sz="3600" dirty="0"/>
              <a:t> </a:t>
            </a:r>
            <a:r>
              <a:rPr lang="en-US" sz="3600" dirty="0" err="1"/>
              <a:t>el</a:t>
            </a:r>
            <a:r>
              <a:rPr lang="en-US" sz="3600" dirty="0"/>
              <a:t> Puzzle</a:t>
            </a:r>
            <a:br>
              <a:rPr lang="en-US" sz="3600" dirty="0"/>
            </a:br>
            <a:r>
              <a:rPr lang="en-US" sz="3600" dirty="0"/>
              <a:t> de </a:t>
            </a:r>
            <a:r>
              <a:rPr lang="en-US" sz="3600" dirty="0" err="1"/>
              <a:t>lA</a:t>
            </a:r>
            <a:r>
              <a:rPr lang="en-US" sz="3600" dirty="0"/>
              <a:t> IA 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 descr="puzzle persona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290" r="-31290"/>
          <a:stretch>
            <a:fillRect/>
          </a:stretch>
        </p:blipFill>
        <p:spPr>
          <a:xfrm>
            <a:off x="4740541" y="1116345"/>
            <a:ext cx="6038585" cy="38661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145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6412368-7E6B-4064-B6FA-72DF6DA0C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14FE20-9BCC-4219-A8AD-B1C110BD5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2617" y="976508"/>
            <a:ext cx="5525305" cy="236722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/>
              <a:t>PIEZA 1.- NORMATIVA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61C966-C6C8-4667-903D-E68521C35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8" y="3528543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6439133-030D-427C-AADE-2B48B1991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C11378B-6628-411A-9A79-CF10232D7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24">
              <a:extLst>
                <a:ext uri="{FF2B5EF4-FFF2-40B4-BE49-F238E27FC236}">
                  <a16:creationId xmlns:a16="http://schemas.microsoft.com/office/drawing/2014/main" id="{08E6BF6A-26B8-45E6-887E-FE78A7984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26">
            <a:extLst>
              <a:ext uri="{FF2B5EF4-FFF2-40B4-BE49-F238E27FC236}">
                <a16:creationId xmlns:a16="http://schemas.microsoft.com/office/drawing/2014/main" id="{82388B0B-738B-4313-8674-79D97E74A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1624" y="977965"/>
            <a:ext cx="3119444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 descr="puzzle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95" r="-28095"/>
          <a:stretch>
            <a:fillRect/>
          </a:stretch>
        </p:blipFill>
        <p:spPr>
          <a:xfrm>
            <a:off x="8116373" y="2153373"/>
            <a:ext cx="2799103" cy="1792115"/>
          </a:xfrm>
          <a:prstGeom prst="rect">
            <a:avLst/>
          </a:prstGeom>
        </p:spPr>
      </p:pic>
      <p:pic>
        <p:nvPicPr>
          <p:cNvPr id="37" name="Picture 28">
            <a:extLst>
              <a:ext uri="{FF2B5EF4-FFF2-40B4-BE49-F238E27FC236}">
                <a16:creationId xmlns:a16="http://schemas.microsoft.com/office/drawing/2014/main" id="{6DF84359-5DD6-461B-9519-90AA2F46C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E90BC892-CE86-41EE-8A3B-2178D5170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309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Reglamento europeo </a:t>
            </a:r>
            <a:r>
              <a:rPr lang="es-ES" i="1" dirty="0" err="1"/>
              <a:t>ai</a:t>
            </a:r>
            <a:r>
              <a:rPr lang="es-ES" i="1" dirty="0"/>
              <a:t> </a:t>
            </a:r>
            <a:r>
              <a:rPr lang="es-ES" i="1" dirty="0" err="1"/>
              <a:t>act</a:t>
            </a:r>
            <a:endParaRPr lang="es-ES" i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rcRect l="-31505" r="-3150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63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EE56CD2-3602-9A1B-9289-8D3C87FBE3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4339" y="257175"/>
          <a:ext cx="11544300" cy="660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7632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9C8EB-50FD-2F43-BA60-66F5C7988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95" y="897825"/>
            <a:ext cx="1095862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dirty="0"/>
              <a:t>Reglamento Europeo de Inteligencia Artificial</a:t>
            </a:r>
            <a:br>
              <a:rPr lang="es-ES" sz="3600" dirty="0"/>
            </a:br>
            <a:r>
              <a:rPr lang="es-ES" sz="3600" dirty="0"/>
              <a:t> Enfoque basado en riesgos: </a:t>
            </a:r>
            <a:r>
              <a:rPr lang="es-ES" sz="3600" i="1" dirty="0" err="1"/>
              <a:t>Compliance</a:t>
            </a:r>
            <a:endParaRPr lang="es-ES" sz="3600" i="1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F1E8232-BE35-FD44-8D22-CDFA2A4D8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9199" y="2164933"/>
            <a:ext cx="8109491" cy="3795242"/>
          </a:xfrm>
        </p:spPr>
      </p:pic>
    </p:spTree>
    <p:extLst>
      <p:ext uri="{BB962C8B-B14F-4D97-AF65-F5344CB8AC3E}">
        <p14:creationId xmlns:p14="http://schemas.microsoft.com/office/powerpoint/2010/main" val="2444689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6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6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Un periódico con texto e imágenes&#10;&#10;Descripción generada automáticamente">
            <a:extLst>
              <a:ext uri="{FF2B5EF4-FFF2-40B4-BE49-F238E27FC236}">
                <a16:creationId xmlns:a16="http://schemas.microsoft.com/office/drawing/2014/main" id="{67A6381C-7A06-B3DC-66DD-3C7244E34A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27" r="2" b="11679"/>
          <a:stretch/>
        </p:blipFill>
        <p:spPr>
          <a:xfrm>
            <a:off x="3131625" y="982430"/>
            <a:ext cx="5928750" cy="48931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13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15">
            <a:extLst>
              <a:ext uri="{FF2B5EF4-FFF2-40B4-BE49-F238E27FC236}">
                <a16:creationId xmlns:a16="http://schemas.microsoft.com/office/drawing/2014/main" id="{882C17D0-0115-4E43-AF4A-3BA36E809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A2982B51-6FEC-4000-8197-30B2EE78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94" y="783768"/>
            <a:ext cx="10581813" cy="5290464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E5DFB8AC-1A2A-4330-B50D-AAE63C68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40" y="1019556"/>
            <a:ext cx="10104120" cy="4818888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B5C9505C-3EBB-B96F-0911-804DC86E90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01" r="936"/>
          <a:stretch/>
        </p:blipFill>
        <p:spPr>
          <a:xfrm>
            <a:off x="3488342" y="1339596"/>
            <a:ext cx="5215316" cy="41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5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1600" y="477851"/>
            <a:ext cx="8616800" cy="1143200"/>
          </a:xfrm>
        </p:spPr>
        <p:txBody>
          <a:bodyPr wrap="square" anchor="ctr">
            <a:normAutofit/>
          </a:bodyPr>
          <a:lstStyle/>
          <a:p>
            <a:r>
              <a:rPr lang="es-ES" dirty="0"/>
              <a:t>Simplificación administrativa </a:t>
            </a:r>
            <a:endParaRPr lang="es-ES"/>
          </a:p>
        </p:txBody>
      </p:sp>
      <p:pic>
        <p:nvPicPr>
          <p:cNvPr id="3" name="Shape 442" descr="Sitio web&#10;&#10;El contenido generado por IA puede ser incorrecto.">
            <a:extLst>
              <a:ext uri="{FF2B5EF4-FFF2-40B4-BE49-F238E27FC236}">
                <a16:creationId xmlns:a16="http://schemas.microsoft.com/office/drawing/2014/main" id="{3566DC55-990F-A5F9-B1F8-38713489B007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rcRect l="-9447" r="-9447"/>
          <a:stretch>
            <a:fillRect/>
          </a:stretch>
        </p:blipFill>
        <p:spPr>
          <a:xfrm>
            <a:off x="2177967" y="1960549"/>
            <a:ext cx="8028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455F32B-7287-520A-237B-EC9F40EF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7433" y="6262577"/>
            <a:ext cx="731600" cy="418000"/>
          </a:xfrm>
        </p:spPr>
        <p:txBody>
          <a:bodyPr/>
          <a:lstStyle/>
          <a:p>
            <a:pPr>
              <a:spcAft>
                <a:spcPts val="800"/>
              </a:spcAft>
            </a:pPr>
            <a:fld id="{FE4EBAA1-2EC6-2043-AE86-A85D2B5A65BE}" type="slidenum">
              <a:rPr lang="es-ES" smtClean="0"/>
              <a:pPr>
                <a:spcAft>
                  <a:spcPts val="800"/>
                </a:spcAft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2104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Reducción de plazos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l="-40507" r="-40507"/>
          <a:stretch>
            <a:fillRect/>
          </a:stretch>
        </p:blipFill>
        <p:spPr>
          <a:xfrm>
            <a:off x="2967493" y="2051359"/>
            <a:ext cx="6571343" cy="3450613"/>
          </a:xfrm>
        </p:spPr>
      </p:pic>
    </p:spTree>
    <p:extLst>
      <p:ext uri="{BB962C8B-B14F-4D97-AF65-F5344CB8AC3E}">
        <p14:creationId xmlns:p14="http://schemas.microsoft.com/office/powerpoint/2010/main" val="1253136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FOTO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8" r="17468"/>
          <a:stretch>
            <a:fillRect/>
          </a:stretch>
        </p:blipFill>
        <p:spPr>
          <a:xfrm>
            <a:off x="7672388" y="0"/>
            <a:ext cx="4519612" cy="5524500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4294967295"/>
          </p:nvPr>
        </p:nvSpPr>
        <p:spPr>
          <a:xfrm>
            <a:off x="124691" y="830118"/>
            <a:ext cx="7606145" cy="5204922"/>
          </a:xfrm>
        </p:spPr>
        <p:txBody>
          <a:bodyPr>
            <a:normAutofit fontScale="55000" lnSpcReduction="20000"/>
          </a:bodyPr>
          <a:lstStyle/>
          <a:p>
            <a:pPr marL="285750" indent="-285750" algn="just">
              <a:buFont typeface="Wingdings" charset="2"/>
              <a:buChar char="q"/>
            </a:pPr>
            <a:r>
              <a:rPr lang="es-ES" dirty="0"/>
              <a:t>Experta en Gestión Pública e Inteligencia Artificial</a:t>
            </a:r>
          </a:p>
          <a:p>
            <a:pPr marL="285750" indent="-285750" algn="just">
              <a:buFont typeface="Wingdings" charset="2"/>
              <a:buChar char="q"/>
            </a:pPr>
            <a:endParaRPr lang="es-ES" dirty="0"/>
          </a:p>
          <a:p>
            <a:pPr marL="285750" indent="-285750" algn="just">
              <a:buFont typeface="Wingdings" charset="2"/>
              <a:buChar char="q"/>
            </a:pPr>
            <a:r>
              <a:rPr lang="es-ES" dirty="0"/>
              <a:t>Codirectora de Red </a:t>
            </a:r>
            <a:r>
              <a:rPr lang="es-ES" dirty="0" err="1"/>
              <a:t>Localis</a:t>
            </a:r>
            <a:r>
              <a:rPr lang="es-ES" dirty="0"/>
              <a:t> y la Cátedra de Buen Gobierno Local (</a:t>
            </a:r>
            <a:r>
              <a:rPr lang="es-ES" dirty="0" err="1"/>
              <a:t>Uvigo</a:t>
            </a:r>
            <a:r>
              <a:rPr lang="es-ES" dirty="0"/>
              <a:t>)</a:t>
            </a:r>
          </a:p>
          <a:p>
            <a:pPr algn="just"/>
            <a:endParaRPr lang="es-ES" dirty="0"/>
          </a:p>
          <a:p>
            <a:pPr marL="285750" indent="-285750" algn="just">
              <a:buFont typeface="Wingdings" charset="2"/>
              <a:buChar char="q"/>
            </a:pPr>
            <a:r>
              <a:rPr lang="es-ES" dirty="0"/>
              <a:t>Doctora en Derecho y Profesora Asociada de Derecho Administrativo URV</a:t>
            </a:r>
          </a:p>
          <a:p>
            <a:pPr marL="285750" indent="-285750" algn="just">
              <a:buFont typeface="Wingdings" charset="2"/>
              <a:buChar char="q"/>
            </a:pPr>
            <a:endParaRPr lang="es-ES" dirty="0"/>
          </a:p>
          <a:p>
            <a:pPr marL="285750" indent="-285750" algn="just">
              <a:buFont typeface="Wingdings" charset="2"/>
              <a:buChar char="q"/>
            </a:pPr>
            <a:r>
              <a:rPr lang="es-ES" dirty="0"/>
              <a:t>Funcionaria de Administración Local con habilitación de carácter nacional (en situación de excedencia)</a:t>
            </a:r>
          </a:p>
          <a:p>
            <a:pPr marL="285750" indent="-285750" algn="just">
              <a:buFont typeface="Wingdings" charset="2"/>
              <a:buChar char="q"/>
            </a:pPr>
            <a:endParaRPr lang="es-ES" dirty="0"/>
          </a:p>
          <a:p>
            <a:pPr marL="285750" indent="-285750" algn="just">
              <a:buFont typeface="Wingdings" charset="2"/>
              <a:buChar char="q"/>
            </a:pPr>
            <a:r>
              <a:rPr lang="es-ES" dirty="0"/>
              <a:t>Consejera Experta en Sector Público de Aranzadi-La Ley </a:t>
            </a:r>
          </a:p>
          <a:p>
            <a:pPr marL="285750" indent="-285750" algn="just">
              <a:buFont typeface="Wingdings" charset="2"/>
              <a:buChar char="q"/>
            </a:pPr>
            <a:endParaRPr lang="es-ES" dirty="0"/>
          </a:p>
          <a:p>
            <a:pPr marL="285750" indent="-285750" algn="just">
              <a:buFont typeface="Wingdings" charset="2"/>
              <a:buChar char="q"/>
            </a:pPr>
            <a:r>
              <a:rPr lang="es-ES" dirty="0"/>
              <a:t>Miembro del Grupo Experto de Análisis y Propuestas de Reforma de la AGE. Grupo IA y Datos </a:t>
            </a:r>
          </a:p>
          <a:p>
            <a:pPr algn="just"/>
            <a:endParaRPr lang="es-ES" dirty="0"/>
          </a:p>
          <a:p>
            <a:pPr marL="285750" indent="-285750" algn="just">
              <a:buFont typeface="Wingdings" charset="2"/>
              <a:buChar char="q"/>
            </a:pPr>
            <a:r>
              <a:rPr lang="es-ES" dirty="0"/>
              <a:t>Miembro del Foro Económico de Galicia</a:t>
            </a:r>
          </a:p>
          <a:p>
            <a:pPr algn="just"/>
            <a:endParaRPr lang="es-ES" dirty="0"/>
          </a:p>
          <a:p>
            <a:pPr marL="285750" indent="-285750" algn="just">
              <a:buFont typeface="Wingdings" charset="2"/>
              <a:buChar char="q"/>
            </a:pPr>
            <a:r>
              <a:rPr lang="es-ES" dirty="0"/>
              <a:t>Conferenciante experta en Transformación Digital, IA y Buen Gobierno Corporativo (</a:t>
            </a:r>
            <a:r>
              <a:rPr lang="es-ES" dirty="0" err="1"/>
              <a:t>Compliance</a:t>
            </a:r>
            <a:r>
              <a:rPr lang="es-ES" dirty="0"/>
              <a:t>)</a:t>
            </a:r>
          </a:p>
          <a:p>
            <a:pPr marL="285750" indent="-285750" algn="just">
              <a:buFont typeface="Wingdings" charset="2"/>
              <a:buChar char="q"/>
            </a:pPr>
            <a:endParaRPr lang="es-ES" dirty="0"/>
          </a:p>
          <a:p>
            <a:pPr marL="285750" indent="-285750" algn="just">
              <a:buFont typeface="Wingdings" charset="2"/>
              <a:buChar char="q"/>
            </a:pPr>
            <a:r>
              <a:rPr lang="es-ES" dirty="0"/>
              <a:t>Autora de múltiples publicaciones especializadas: Kit básico implantación IA </a:t>
            </a:r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64D9E2A2-5195-5C49-916D-D14CB974DE5E}"/>
              </a:ext>
            </a:extLst>
          </p:cNvPr>
          <p:cNvSpPr txBox="1">
            <a:spLocks/>
          </p:cNvSpPr>
          <p:nvPr/>
        </p:nvSpPr>
        <p:spPr>
          <a:xfrm>
            <a:off x="358815" y="150473"/>
            <a:ext cx="6648814" cy="5810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>
                <a:solidFill>
                  <a:schemeClr val="accent5">
                    <a:lumMod val="75000"/>
                  </a:schemeClr>
                </a:solidFill>
              </a:rPr>
              <a:t>Concepción Campos Acuña</a:t>
            </a:r>
          </a:p>
        </p:txBody>
      </p:sp>
    </p:spTree>
    <p:extLst>
      <p:ext uri="{BB962C8B-B14F-4D97-AF65-F5344CB8AC3E}">
        <p14:creationId xmlns:p14="http://schemas.microsoft.com/office/powerpoint/2010/main" val="148816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93D0D1F-C0CE-416A-883C-BF1E03F63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BB6862-3393-46CC-9A80-E400B3206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1251" y="1474970"/>
            <a:ext cx="2821967" cy="31449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Cambio de modelo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CD36A4A-123D-46E3-8A64-13B8B3F01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8" y="482170"/>
            <a:ext cx="7560115" cy="5149101"/>
            <a:chOff x="7463258" y="583365"/>
            <a:chExt cx="7560115" cy="518192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12E2361-DAF1-4420-BBBD-218F4138E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D6F994B-14BC-49BA-B34D-17DF3069A4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rcRect l="-3480" r="-3480"/>
          <a:stretch>
            <a:fillRect/>
          </a:stretch>
        </p:blipFill>
        <p:spPr>
          <a:xfrm>
            <a:off x="4618373" y="1323918"/>
            <a:ext cx="6282918" cy="34510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5EC7096-D0A6-471D-AE28-B68D7038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E98EB88-99B6-483D-B203-0D5D63100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067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IA ÉTICA, ROBUSTA Y CONFIABLE </a:t>
            </a:r>
          </a:p>
        </p:txBody>
      </p:sp>
      <p:pic>
        <p:nvPicPr>
          <p:cNvPr id="4" name="Marcador de contenido 3" descr="ia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3" r="-332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50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47B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 descr="Diagrama&#10;&#10;Descripción generada automáticamente">
            <a:extLst>
              <a:ext uri="{FF2B5EF4-FFF2-40B4-BE49-F238E27FC236}">
                <a16:creationId xmlns:a16="http://schemas.microsoft.com/office/drawing/2014/main" id="{C7076C5A-6F03-956D-0CE3-A056C58B2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6345"/>
          <a:stretch/>
        </p:blipFill>
        <p:spPr>
          <a:xfrm>
            <a:off x="810623" y="643467"/>
            <a:ext cx="1057075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05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6412368-7E6B-4064-B6FA-72DF6DA0C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14FE20-9BCC-4219-A8AD-B1C110BD5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2617" y="976508"/>
            <a:ext cx="5525305" cy="236722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/>
              <a:t>PIEZA 2.- TECNOLÓGICA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61C966-C6C8-4667-903D-E68521C35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8" y="3528543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6439133-030D-427C-AADE-2B48B1991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C11378B-6628-411A-9A79-CF10232D7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8E6BF6A-26B8-45E6-887E-FE78A7984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82388B0B-738B-4313-8674-79D97E74A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1624" y="977965"/>
            <a:ext cx="3119444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PIEZAZUL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859" r="-68859"/>
          <a:stretch>
            <a:fillRect/>
          </a:stretch>
        </p:blipFill>
        <p:spPr>
          <a:xfrm>
            <a:off x="8116373" y="2153375"/>
            <a:ext cx="2799103" cy="179211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DF84359-5DD6-461B-9519-90AA2F46C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90BC892-CE86-41EE-8A3B-2178D5170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797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992" y="2307409"/>
            <a:ext cx="3865541" cy="3747316"/>
          </a:xfrm>
        </p:spPr>
        <p:txBody>
          <a:bodyPr anchor="t">
            <a:normAutofit/>
          </a:bodyPr>
          <a:lstStyle/>
          <a:p>
            <a:r>
              <a:rPr lang="es-ES" dirty="0"/>
              <a:t>Pilares del cambio de paradigma (Hidalgo, 2018)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1136347" y="803275"/>
          <a:ext cx="5913437" cy="525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9370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Datos</a:t>
            </a:r>
          </a:p>
        </p:txBody>
      </p:sp>
      <p:pic>
        <p:nvPicPr>
          <p:cNvPr id="4" name="Marcador de contenido 3" descr="dato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11" y="2036860"/>
            <a:ext cx="5365342" cy="3563840"/>
          </a:xfrm>
        </p:spPr>
      </p:pic>
    </p:spTree>
    <p:extLst>
      <p:ext uri="{BB962C8B-B14F-4D97-AF65-F5344CB8AC3E}">
        <p14:creationId xmlns:p14="http://schemas.microsoft.com/office/powerpoint/2010/main" val="2914373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s-ES" dirty="0"/>
              <a:t>Gobernanza del Dato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159579"/>
              </p:ext>
            </p:extLst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8472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18AB24-5DB5-D623-AA9A-760A6E917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600" y="302468"/>
            <a:ext cx="8616800" cy="11432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733" dirty="0">
                <a:latin typeface="Montserrat" pitchFamily="2" charset="77"/>
                <a:hlinkClick r:id="rId2"/>
              </a:rPr>
              <a:t>Inteligencia Artificial sin datos… ¿un Ferrari sin gasolina?</a:t>
            </a:r>
            <a:br>
              <a:rPr lang="es-ES" i="0" u="none" strike="noStrike" dirty="0">
                <a:effectLst/>
                <a:latin typeface="Montserrat" pitchFamily="2" charset="77"/>
              </a:rPr>
            </a:br>
            <a:endParaRPr lang="es-ES" dirty="0"/>
          </a:p>
        </p:txBody>
      </p:sp>
      <p:pic>
        <p:nvPicPr>
          <p:cNvPr id="6" name="Marcador de contenido 5" descr="Un coche deportivo de color rojo&#10;&#10;El contenido generado por IA puede ser incorrecto.">
            <a:extLst>
              <a:ext uri="{FF2B5EF4-FFF2-40B4-BE49-F238E27FC236}">
                <a16:creationId xmlns:a16="http://schemas.microsoft.com/office/drawing/2014/main" id="{190AEA32-21BF-2DE6-7E53-EA66A483C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9664" y="2583229"/>
            <a:ext cx="6096000" cy="3413760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425F38-85DC-7EBB-3ADB-93ED7FF2B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EBAA1-2EC6-2043-AE86-A85D2B5A65BE}" type="slidenum">
              <a:rPr lang="es-ES" smtClean="0"/>
              <a:t>27</a:t>
            </a:fld>
            <a:endParaRPr lang="es-ES"/>
          </a:p>
        </p:txBody>
      </p:sp>
      <p:pic>
        <p:nvPicPr>
          <p:cNvPr id="8" name="Imagen 7" descr="Icono&#10;&#10;El contenido generado por IA puede ser incorrecto.">
            <a:extLst>
              <a:ext uri="{FF2B5EF4-FFF2-40B4-BE49-F238E27FC236}">
                <a16:creationId xmlns:a16="http://schemas.microsoft.com/office/drawing/2014/main" id="{024531F1-FD75-BC76-D714-6E54461B7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70" y="874068"/>
            <a:ext cx="1845733" cy="19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74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6412368-7E6B-4064-B6FA-72DF6DA0C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14FE20-9BCC-4219-A8AD-B1C110BD5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2617" y="976508"/>
            <a:ext cx="5525305" cy="236722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000"/>
              <a:t>PIEZA 3.- ORGANIZATIVA=PERSONAS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61C966-C6C8-4667-903D-E68521C35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8" y="3528543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6439133-030D-427C-AADE-2B48B1991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C11378B-6628-411A-9A79-CF10232D7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8E6BF6A-26B8-45E6-887E-FE78A7984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82388B0B-738B-4313-8674-79D97E74A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1624" y="977965"/>
            <a:ext cx="3119444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PIEZVERD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95" r="-28095"/>
          <a:stretch>
            <a:fillRect/>
          </a:stretch>
        </p:blipFill>
        <p:spPr>
          <a:xfrm>
            <a:off x="8116373" y="2153373"/>
            <a:ext cx="2799103" cy="17921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DF84359-5DD6-461B-9519-90AA2F46C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90BC892-CE86-41EE-8A3B-2178D5170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04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2959609" y="274637"/>
            <a:ext cx="74981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buClr>
                <a:srgbClr val="562214"/>
              </a:buClr>
              <a:buSzPct val="25000"/>
            </a:pPr>
            <a:r>
              <a:rPr lang="es-ES" sz="4300" dirty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¿A quien afecta?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idx="1"/>
          </p:nvPr>
        </p:nvSpPr>
        <p:spPr>
          <a:xfrm>
            <a:off x="2959609" y="2546613"/>
            <a:ext cx="6133599" cy="359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365751" indent="-137155">
              <a:spcBef>
                <a:spcPts val="0"/>
              </a:spcBef>
              <a:buSzPct val="25000"/>
              <a:buNone/>
            </a:pPr>
            <a:endParaRPr lang="es-ES" dirty="0">
              <a:latin typeface="Cabin"/>
              <a:ea typeface="Cabin"/>
              <a:cs typeface="Cabin"/>
              <a:sym typeface="Cabin"/>
            </a:endParaRPr>
          </a:p>
          <a:p>
            <a:pPr marL="365751" indent="-137155">
              <a:spcBef>
                <a:spcPts val="0"/>
              </a:spcBef>
              <a:buSzPct val="25000"/>
              <a:buNone/>
            </a:pPr>
            <a:endParaRPr lang="es-ES" dirty="0">
              <a:latin typeface="Cabin"/>
              <a:ea typeface="Cabin"/>
              <a:cs typeface="Cabin"/>
              <a:sym typeface="Cabin"/>
            </a:endParaRPr>
          </a:p>
          <a:p>
            <a:pPr marL="365751" indent="-137155">
              <a:spcBef>
                <a:spcPts val="0"/>
              </a:spcBef>
              <a:buSzPct val="25000"/>
              <a:buNone/>
            </a:pPr>
            <a:endParaRPr lang="es-ES" dirty="0">
              <a:latin typeface="Cabin"/>
              <a:ea typeface="Cabin"/>
              <a:cs typeface="Cabin"/>
              <a:sym typeface="Cabin"/>
            </a:endParaRPr>
          </a:p>
          <a:p>
            <a:pPr marL="365751" indent="-137155">
              <a:spcBef>
                <a:spcPts val="0"/>
              </a:spcBef>
              <a:buSzPct val="25000"/>
              <a:buNone/>
            </a:pPr>
            <a:endParaRPr lang="es-ES" dirty="0">
              <a:latin typeface="Cabin"/>
              <a:ea typeface="Cabin"/>
              <a:cs typeface="Cabin"/>
              <a:sym typeface="Cabin"/>
            </a:endParaRPr>
          </a:p>
          <a:p>
            <a:pPr marL="365751" indent="-137155">
              <a:spcBef>
                <a:spcPts val="0"/>
              </a:spcBef>
              <a:buSzPct val="25000"/>
              <a:buNone/>
            </a:pPr>
            <a:endParaRPr lang="es-ES" dirty="0">
              <a:latin typeface="Cabin"/>
              <a:ea typeface="Cabin"/>
              <a:cs typeface="Cabin"/>
              <a:sym typeface="Cabin"/>
            </a:endParaRPr>
          </a:p>
          <a:p>
            <a:pPr marL="365751" indent="-137155">
              <a:spcBef>
                <a:spcPts val="0"/>
              </a:spcBef>
              <a:buSzPct val="25000"/>
              <a:buNone/>
            </a:pPr>
            <a:endParaRPr lang="es-ES" dirty="0">
              <a:latin typeface="Cabin"/>
              <a:ea typeface="Cabin"/>
              <a:cs typeface="Cabin"/>
              <a:sym typeface="Cabin"/>
            </a:endParaRPr>
          </a:p>
          <a:p>
            <a:pPr marL="365751" indent="-137155" algn="ctr">
              <a:spcBef>
                <a:spcPts val="0"/>
              </a:spcBef>
              <a:buSzPct val="25000"/>
              <a:buNone/>
            </a:pPr>
            <a:endParaRPr lang="es-ES" sz="2400" b="1" dirty="0">
              <a:latin typeface="Cabin"/>
              <a:ea typeface="Cabin"/>
              <a:cs typeface="Cabin"/>
              <a:sym typeface="Cabin"/>
            </a:endParaRPr>
          </a:p>
          <a:p>
            <a:pPr marL="365751" indent="-137155" algn="ctr">
              <a:spcBef>
                <a:spcPts val="0"/>
              </a:spcBef>
              <a:buSzPct val="25000"/>
              <a:buNone/>
            </a:pPr>
            <a:r>
              <a:rPr lang="es-ES" sz="6000" b="1" dirty="0">
                <a:latin typeface="Cabin"/>
                <a:ea typeface="Cabin"/>
                <a:cs typeface="Cabin"/>
                <a:sym typeface="Cabin"/>
              </a:rPr>
              <a:t>A TOD@S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8644" y="2364975"/>
            <a:ext cx="3353479" cy="28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5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6731" y="2364975"/>
            <a:ext cx="3791077" cy="282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7391437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4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6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Sitio web&#10;&#10;El contenido generado por IA puede ser incorrecto.">
            <a:extLst>
              <a:ext uri="{FF2B5EF4-FFF2-40B4-BE49-F238E27FC236}">
                <a16:creationId xmlns:a16="http://schemas.microsoft.com/office/drawing/2014/main" id="{E6AFF6BD-207D-9155-A723-9AD1E478AC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214" b="21536"/>
          <a:stretch>
            <a:fillRect/>
          </a:stretch>
        </p:blipFill>
        <p:spPr>
          <a:xfrm>
            <a:off x="1519844" y="854912"/>
            <a:ext cx="9152312" cy="51481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63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93D0D1F-C0CE-416A-883C-BF1E03F63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BB6862-3393-46CC-9A80-E400B3206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417" y="1474970"/>
            <a:ext cx="3087802" cy="31449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200" dirty="0" err="1"/>
              <a:t>Revisión</a:t>
            </a:r>
            <a:r>
              <a:rPr lang="en-US" sz="2200" dirty="0"/>
              <a:t> del </a:t>
            </a:r>
            <a:r>
              <a:rPr lang="en-US" sz="2200" dirty="0" err="1"/>
              <a:t>modelo</a:t>
            </a:r>
            <a:r>
              <a:rPr lang="en-US" sz="2200" dirty="0"/>
              <a:t> </a:t>
            </a:r>
            <a:r>
              <a:rPr lang="en-US" sz="2200" dirty="0" err="1"/>
              <a:t>organizativo</a:t>
            </a:r>
            <a:r>
              <a:rPr lang="en-US" sz="2200" dirty="0"/>
              <a:t>: </a:t>
            </a:r>
            <a:r>
              <a:rPr lang="en-US" sz="2200" dirty="0" err="1"/>
              <a:t>detección</a:t>
            </a:r>
            <a:r>
              <a:rPr lang="en-US" sz="2200" dirty="0"/>
              <a:t> de </a:t>
            </a:r>
            <a:r>
              <a:rPr lang="en-US" sz="2200" dirty="0" err="1"/>
              <a:t>nuevas</a:t>
            </a:r>
            <a:r>
              <a:rPr lang="en-US" sz="2200" dirty="0"/>
              <a:t> </a:t>
            </a:r>
            <a:r>
              <a:rPr lang="en-US" sz="2200" dirty="0" err="1"/>
              <a:t>necesidades</a:t>
            </a:r>
            <a:r>
              <a:rPr lang="en-US" sz="2200" dirty="0"/>
              <a:t> y </a:t>
            </a:r>
            <a:r>
              <a:rPr lang="en-US" sz="2200" dirty="0" err="1"/>
              <a:t>transformación</a:t>
            </a:r>
            <a:r>
              <a:rPr lang="en-US" sz="2200" dirty="0"/>
              <a:t> de </a:t>
            </a:r>
            <a:r>
              <a:rPr lang="en-US" sz="2200" dirty="0" err="1"/>
              <a:t>tareas</a:t>
            </a:r>
            <a:br>
              <a:rPr lang="en-US" sz="2200" dirty="0"/>
            </a:br>
            <a:endParaRPr lang="en-US" sz="22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CD36A4A-123D-46E3-8A64-13B8B3F01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8" y="482170"/>
            <a:ext cx="7560115" cy="5149101"/>
            <a:chOff x="7463258" y="583365"/>
            <a:chExt cx="7560115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12E2361-DAF1-4420-BBBD-218F4138E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D6F994B-14BC-49BA-B34D-17DF3069A4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Marcador de contenido 3" descr="robot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9" r="-4549"/>
          <a:stretch>
            <a:fillRect/>
          </a:stretch>
        </p:blipFill>
        <p:spPr>
          <a:xfrm>
            <a:off x="4618373" y="1321739"/>
            <a:ext cx="6282918" cy="34553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5EC7096-D0A6-471D-AE28-B68D7038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E98EB88-99B6-483D-B203-0D5D63100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553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93D0D1F-C0CE-416A-883C-BF1E03F63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BB6862-3393-46CC-9A80-E400B3206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737" y="1482991"/>
            <a:ext cx="3202481" cy="3144914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3000" dirty="0"/>
            </a:br>
            <a:r>
              <a:rPr lang="en-US" sz="3000" dirty="0"/>
              <a:t> </a:t>
            </a:r>
            <a:r>
              <a:rPr lang="en-US" sz="3000" dirty="0" err="1"/>
              <a:t>Desaparición</a:t>
            </a:r>
            <a:r>
              <a:rPr lang="en-US" sz="3000" dirty="0"/>
              <a:t> de </a:t>
            </a:r>
            <a:r>
              <a:rPr lang="en-US" sz="3000" dirty="0" err="1"/>
              <a:t>puestos</a:t>
            </a:r>
            <a:r>
              <a:rPr lang="en-US" sz="3000" dirty="0"/>
              <a:t> de </a:t>
            </a:r>
            <a:r>
              <a:rPr lang="en-US" sz="3000" dirty="0" err="1"/>
              <a:t>trabajo</a:t>
            </a:r>
            <a:br>
              <a:rPr lang="en-US" sz="3000" dirty="0"/>
            </a:br>
            <a:endParaRPr lang="en-US" sz="30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CD36A4A-123D-46E3-8A64-13B8B3F01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8" y="482170"/>
            <a:ext cx="7560115" cy="5149101"/>
            <a:chOff x="7463258" y="583365"/>
            <a:chExt cx="7560115" cy="518192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12E2361-DAF1-4420-BBBD-218F4138E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D6F994B-14BC-49BA-B34D-17DF3069A4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Marcador de contenido 3" descr="robot-empleo-balanza-770-dreamstim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r="410"/>
          <a:stretch>
            <a:fillRect/>
          </a:stretch>
        </p:blipFill>
        <p:spPr>
          <a:xfrm>
            <a:off x="4618373" y="1323180"/>
            <a:ext cx="6282918" cy="34524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5EC7096-D0A6-471D-AE28-B68D7038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E98EB88-99B6-483D-B203-0D5D63100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437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¿Funcionarios Analógicos?</a:t>
            </a:r>
          </a:p>
        </p:txBody>
      </p:sp>
      <p:pic>
        <p:nvPicPr>
          <p:cNvPr id="4" name="Marcador de contenido 5" descr="telefonista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88" r="-12988"/>
          <a:stretch>
            <a:fillRect/>
          </a:stretch>
        </p:blipFill>
        <p:spPr>
          <a:xfrm>
            <a:off x="2316597" y="1898630"/>
            <a:ext cx="7558805" cy="4154851"/>
          </a:xfrm>
        </p:spPr>
      </p:pic>
    </p:spTree>
    <p:extLst>
      <p:ext uri="{BB962C8B-B14F-4D97-AF65-F5344CB8AC3E}">
        <p14:creationId xmlns:p14="http://schemas.microsoft.com/office/powerpoint/2010/main" val="3076321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04BB35-5E99-2F6C-3CB9-25F18FC92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300"/>
              <a:t>¿Gestión del cambio en la administración?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Marcador de contenido 4" descr="images-23.jpeg">
            <a:extLst>
              <a:ext uri="{FF2B5EF4-FFF2-40B4-BE49-F238E27FC236}">
                <a16:creationId xmlns:a16="http://schemas.microsoft.com/office/drawing/2014/main" id="{B0FB884D-2B37-17EB-E780-7E1E9CA01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0" r="-1" b="723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982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B6E6531A-0776-43BA-A852-5FB5C775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F8C5273F-2B84-46BF-A94F-1A20E13B3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 descr="replicante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37" b="-6637"/>
          <a:stretch>
            <a:fillRect/>
          </a:stretch>
        </p:blipFill>
        <p:spPr>
          <a:xfrm>
            <a:off x="3246731" y="1247835"/>
            <a:ext cx="5698539" cy="36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073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DE5115-89C8-4B9C-B0E8-78A15C20C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6402E2-72CC-4683-9B83-11265402E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Marcador de contenido 3" descr="martilloorede.jpg">
            <a:extLst>
              <a:ext uri="{FF2B5EF4-FFF2-40B4-BE49-F238E27FC236}">
                <a16:creationId xmlns:a16="http://schemas.microsoft.com/office/drawing/2014/main" id="{B2418BF7-F9B0-C1C3-0456-9769E870E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8" r="-2" b="14246"/>
          <a:stretch>
            <a:fillRect/>
          </a:stretch>
        </p:blipFill>
        <p:spPr>
          <a:xfrm>
            <a:off x="2269237" y="1247835"/>
            <a:ext cx="7653528" cy="36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2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Alfabetización </a:t>
            </a:r>
          </a:p>
        </p:txBody>
      </p:sp>
      <p:pic>
        <p:nvPicPr>
          <p:cNvPr id="4" name="Marcador de contenido 16">
            <a:extLst>
              <a:ext uri="{FF2B5EF4-FFF2-40B4-BE49-F238E27FC236}">
                <a16:creationId xmlns:a16="http://schemas.microsoft.com/office/drawing/2014/main" id="{2E4418E5-547F-FB46-A506-6518E9D0E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0115" y="2044103"/>
            <a:ext cx="5223810" cy="3936292"/>
          </a:xfrm>
        </p:spPr>
      </p:pic>
    </p:spTree>
    <p:extLst>
      <p:ext uri="{BB962C8B-B14F-4D97-AF65-F5344CB8AC3E}">
        <p14:creationId xmlns:p14="http://schemas.microsoft.com/office/powerpoint/2010/main" val="34181270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grama&#10;&#10;El contenido generado por IA puede ser incorrecto.">
            <a:extLst>
              <a:ext uri="{FF2B5EF4-FFF2-40B4-BE49-F238E27FC236}">
                <a16:creationId xmlns:a16="http://schemas.microsoft.com/office/drawing/2014/main" id="{682812AD-DE59-BFB7-B5CF-DC5405457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800" y="1867444"/>
            <a:ext cx="5516579" cy="413743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F0E560D-26E6-87D8-2789-259D535AB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25968"/>
            <a:ext cx="10363200" cy="9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72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93D0D1F-C0CE-416A-883C-BF1E03F63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BB6862-3393-46CC-9A80-E400B3206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8249DA-D362-8BE2-408F-97999EFCD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251" y="1474970"/>
            <a:ext cx="2821967" cy="31449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¿SESGOS?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CD36A4A-123D-46E3-8A64-13B8B3F01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8" y="482170"/>
            <a:ext cx="7560115" cy="5149101"/>
            <a:chOff x="7463258" y="583365"/>
            <a:chExt cx="7560115" cy="518192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12E2361-DAF1-4420-BBBD-218F4138E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D6F994B-14BC-49BA-B34D-17DF3069A4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Marcador de contenido 4" descr="Imagen que contiene Mapa&#10;&#10;El contenido generado por IA puede ser incorrecto.">
            <a:extLst>
              <a:ext uri="{FF2B5EF4-FFF2-40B4-BE49-F238E27FC236}">
                <a16:creationId xmlns:a16="http://schemas.microsoft.com/office/drawing/2014/main" id="{7399FA6B-FEED-A6BD-B61F-7C1E2801D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8374" y="1198982"/>
            <a:ext cx="6282919" cy="3700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5EC7096-D0A6-471D-AE28-B68D7038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E98EB88-99B6-483D-B203-0D5D63100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2079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44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57" name="Picture 46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8" name="Straight Connector 48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0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3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2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6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857310DD-0874-51D7-5F4E-796D94339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77737" y="655845"/>
            <a:ext cx="5500256" cy="5523203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C42648-324C-5CFA-239E-205325B54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Y de repente…..</a:t>
            </a:r>
          </a:p>
        </p:txBody>
      </p:sp>
      <p:pic>
        <p:nvPicPr>
          <p:cNvPr id="5" name="Marcador de contenido 4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079B63C2-E0D8-755E-C461-042A265630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1037" y="2329213"/>
            <a:ext cx="5128117" cy="2872981"/>
          </a:xfrm>
        </p:spPr>
      </p:pic>
    </p:spTree>
    <p:extLst>
      <p:ext uri="{BB962C8B-B14F-4D97-AF65-F5344CB8AC3E}">
        <p14:creationId xmlns:p14="http://schemas.microsoft.com/office/powerpoint/2010/main" val="27886796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DFD12-ED87-8A1D-C42D-C0CB6A715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5F8247-853A-F578-BB9E-D2FEBEA8F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300" dirty="0" err="1"/>
              <a:t>Alucinas</a:t>
            </a:r>
            <a:r>
              <a:rPr lang="en-US" sz="3300" dirty="0"/>
              <a:t>?</a:t>
            </a:r>
          </a:p>
        </p:txBody>
      </p:sp>
      <p:pic>
        <p:nvPicPr>
          <p:cNvPr id="3" name="Marcador de contenido 3" descr="google.jpeg">
            <a:extLst>
              <a:ext uri="{FF2B5EF4-FFF2-40B4-BE49-F238E27FC236}">
                <a16:creationId xmlns:a16="http://schemas.microsoft.com/office/drawing/2014/main" id="{C6E472E2-2BE7-B54C-80F3-736713C68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1" r="-3491"/>
          <a:stretch>
            <a:fillRect/>
          </a:stretch>
        </p:blipFill>
        <p:spPr>
          <a:xfrm>
            <a:off x="4928538" y="1776745"/>
            <a:ext cx="6136724" cy="38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056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E384F-88AE-6653-31C1-7EDFA26C8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508" y="356220"/>
            <a:ext cx="6400999" cy="1268984"/>
          </a:xfrm>
        </p:spPr>
        <p:txBody>
          <a:bodyPr>
            <a:normAutofit/>
          </a:bodyPr>
          <a:lstStyle/>
          <a:p>
            <a:r>
              <a:rPr lang="es-ES" b="0" dirty="0"/>
              <a:t>Confianza….</a:t>
            </a:r>
          </a:p>
        </p:txBody>
      </p:sp>
      <p:graphicFrame>
        <p:nvGraphicFramePr>
          <p:cNvPr id="22" name="Content Placeholder 8">
            <a:extLst>
              <a:ext uri="{FF2B5EF4-FFF2-40B4-BE49-F238E27FC236}">
                <a16:creationId xmlns:a16="http://schemas.microsoft.com/office/drawing/2014/main" id="{51412B9E-9795-28D4-F5FE-E6258AFBA1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878605"/>
              </p:ext>
            </p:extLst>
          </p:nvPr>
        </p:nvGraphicFramePr>
        <p:xfrm>
          <a:off x="5041233" y="1443788"/>
          <a:ext cx="6757736" cy="4978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Marcador de contenido 4" descr="Un hombre en traje parado enfrente de una puerta&#10;&#10;El contenido generado por IA puede ser incorrecto.">
            <a:extLst>
              <a:ext uri="{FF2B5EF4-FFF2-40B4-BE49-F238E27FC236}">
                <a16:creationId xmlns:a16="http://schemas.microsoft.com/office/drawing/2014/main" id="{66D8933E-9995-1EF4-14C2-BE2EA5A1304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937"/>
          <a:stretch/>
        </p:blipFill>
        <p:spPr>
          <a:xfrm>
            <a:off x="20" y="1"/>
            <a:ext cx="4657325" cy="6857999"/>
          </a:xfrm>
          <a:prstGeom prst="rect">
            <a:avLst/>
          </a:prstGeom>
        </p:spPr>
      </p:pic>
      <p:pic>
        <p:nvPicPr>
          <p:cNvPr id="3" name="Marcador de contenido 4">
            <a:extLst>
              <a:ext uri="{FF2B5EF4-FFF2-40B4-BE49-F238E27FC236}">
                <a16:creationId xmlns:a16="http://schemas.microsoft.com/office/drawing/2014/main" id="{5105E2CD-7491-3236-0C8F-8CA1AFBD64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243647" cy="125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352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s-ES"/>
              <a:t>Algunas preguntas</a:t>
            </a:r>
            <a:r>
              <a:rPr lang="mr-IN"/>
              <a:t>…</a:t>
            </a:r>
            <a:endParaRPr lang="es-E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08401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07926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11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0368106E-0C48-7CB8-1A7A-EE95D729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1" y="440008"/>
            <a:ext cx="7152429" cy="1049235"/>
          </a:xfrm>
        </p:spPr>
        <p:txBody>
          <a:bodyPr>
            <a:normAutofit/>
          </a:bodyPr>
          <a:lstStyle/>
          <a:p>
            <a:r>
              <a:rPr lang="es-ES" sz="3000" dirty="0"/>
              <a:t>POTENCIAL TRANSFORMADOR DE la </a:t>
            </a:r>
            <a:r>
              <a:rPr lang="es-ES" sz="3000" dirty="0" err="1"/>
              <a:t>ia</a:t>
            </a:r>
            <a:endParaRPr lang="es-ES" sz="3000" dirty="0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A7A4D7-B94C-554C-A495-FF9E8A679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80" y="1929252"/>
            <a:ext cx="6959823" cy="396492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S" sz="1400" b="1" dirty="0"/>
              <a:t>Funcionamiento órganos colegiados</a:t>
            </a:r>
          </a:p>
          <a:p>
            <a:pPr>
              <a:lnSpc>
                <a:spcPct val="110000"/>
              </a:lnSpc>
            </a:pPr>
            <a:r>
              <a:rPr lang="es-ES" sz="1400" b="1" dirty="0"/>
              <a:t>Contratación</a:t>
            </a:r>
          </a:p>
          <a:p>
            <a:pPr>
              <a:lnSpc>
                <a:spcPct val="110000"/>
              </a:lnSpc>
            </a:pPr>
            <a:r>
              <a:rPr lang="es-ES" sz="1400" b="1" dirty="0"/>
              <a:t>RRHH</a:t>
            </a:r>
          </a:p>
          <a:p>
            <a:pPr>
              <a:lnSpc>
                <a:spcPct val="110000"/>
              </a:lnSpc>
            </a:pPr>
            <a:r>
              <a:rPr lang="es-ES" sz="1400" b="1" dirty="0"/>
              <a:t>Gestión económico-presupuestaria </a:t>
            </a:r>
          </a:p>
          <a:p>
            <a:pPr>
              <a:lnSpc>
                <a:spcPct val="110000"/>
              </a:lnSpc>
            </a:pPr>
            <a:r>
              <a:rPr lang="es-ES" sz="1400" b="1" dirty="0"/>
              <a:t>Algunos ejemplos:</a:t>
            </a:r>
          </a:p>
          <a:p>
            <a:pPr lvl="1" algn="just">
              <a:lnSpc>
                <a:spcPct val="110000"/>
              </a:lnSpc>
            </a:pPr>
            <a:r>
              <a:rPr lang="es-ES" sz="1400" b="1" dirty="0"/>
              <a:t>Procesamiento y automatización de documentos:</a:t>
            </a:r>
            <a:r>
              <a:rPr lang="es-ES" sz="1400" dirty="0"/>
              <a:t> Aceleración de la redacción de informes, actas y resoluciones administrativas.</a:t>
            </a:r>
          </a:p>
          <a:p>
            <a:pPr lvl="1" algn="just">
              <a:lnSpc>
                <a:spcPct val="110000"/>
              </a:lnSpc>
            </a:pPr>
            <a:r>
              <a:rPr lang="es-ES" sz="1400" b="1" dirty="0"/>
              <a:t>Atención ciudadana 24/7:</a:t>
            </a:r>
            <a:r>
              <a:rPr lang="es-ES" sz="1400" dirty="0"/>
              <a:t> Creación de asistentes virtuales capaces de responder de forma instantánea y personalizada a las preguntas de la ciudadanía sobre servicios municipales.</a:t>
            </a:r>
          </a:p>
          <a:p>
            <a:pPr lvl="1" algn="just">
              <a:lnSpc>
                <a:spcPct val="110000"/>
              </a:lnSpc>
            </a:pPr>
            <a:r>
              <a:rPr lang="es-ES" sz="1400" b="1" dirty="0"/>
              <a:t>Análisis de datos y toma de decisiones:</a:t>
            </a:r>
            <a:r>
              <a:rPr lang="es-ES" sz="1400" dirty="0"/>
              <a:t> Interpretación de grandes volúmenes de datos locales para optimizar servicios como el transporte, la gestión de residuos o la planificación urbana.</a:t>
            </a:r>
          </a:p>
          <a:p>
            <a:pPr>
              <a:lnSpc>
                <a:spcPct val="110000"/>
              </a:lnSpc>
            </a:pPr>
            <a:endParaRPr lang="es-ES" sz="1100" dirty="0"/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7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magen 4" descr="Imagen que contiene oscuro, hombre, fuegos artificiales, computadora&#10;&#10;El contenido generado por IA puede ser incorrecto.">
            <a:extLst>
              <a:ext uri="{FF2B5EF4-FFF2-40B4-BE49-F238E27FC236}">
                <a16:creationId xmlns:a16="http://schemas.microsoft.com/office/drawing/2014/main" id="{7BB10E2A-E63B-EAD0-687F-A9708708FF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420" r="11714" b="-2"/>
          <a:stretch/>
        </p:blipFill>
        <p:spPr>
          <a:xfrm>
            <a:off x="8116373" y="1116345"/>
            <a:ext cx="2799103" cy="3866172"/>
          </a:xfrm>
          <a:prstGeom prst="rect">
            <a:avLst/>
          </a:prstGeom>
        </p:spPr>
      </p:pic>
      <p:pic>
        <p:nvPicPr>
          <p:cNvPr id="29" name="Picture 19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1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0062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7722" y="139321"/>
            <a:ext cx="6803204" cy="1143000"/>
          </a:xfrm>
        </p:spPr>
        <p:txBody>
          <a:bodyPr/>
          <a:lstStyle/>
          <a:p>
            <a:r>
              <a:rPr lang="es-ES" dirty="0"/>
              <a:t>Preguntamos a 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</p:nvPr>
        </p:nvGraphicFramePr>
        <p:xfrm>
          <a:off x="496638" y="1556960"/>
          <a:ext cx="11518899" cy="4458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chatgp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62" y="2002"/>
            <a:ext cx="1417639" cy="141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624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</p:nvPr>
        </p:nvGraphicFramePr>
        <p:xfrm>
          <a:off x="557462" y="1587501"/>
          <a:ext cx="11290300" cy="449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chatgp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334" y="1"/>
            <a:ext cx="1417639" cy="141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745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7A97A-FAC5-6FAE-E9D9-8CD634162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1474969"/>
            <a:ext cx="3178420" cy="1868760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r>
              <a:rPr lang="en-US" sz="3600" dirty="0"/>
              <a:t>ALGUNAS IDEAS para usar </a:t>
            </a:r>
            <a:r>
              <a:rPr lang="en-US" sz="3600" dirty="0" err="1"/>
              <a:t>chatgpt</a:t>
            </a:r>
            <a:endParaRPr lang="en-US" sz="3600" dirty="0"/>
          </a:p>
        </p:txBody>
      </p:sp>
      <p:pic>
        <p:nvPicPr>
          <p:cNvPr id="5" name="Imagen 4" descr="Texto&#10;&#10;El contenido generado por IA puede ser incorrecto.">
            <a:extLst>
              <a:ext uri="{FF2B5EF4-FFF2-40B4-BE49-F238E27FC236}">
                <a16:creationId xmlns:a16="http://schemas.microsoft.com/office/drawing/2014/main" id="{C2F51CB8-C912-2613-4812-C4E52323C3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216" b="-1"/>
          <a:stretch/>
        </p:blipFill>
        <p:spPr>
          <a:xfrm>
            <a:off x="4936781" y="1932773"/>
            <a:ext cx="6282919" cy="38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1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04A2A6-97E0-1045-8CB9-E8EBD249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s-ES" sz="2200"/>
              <a:t>Guía práctica para el uso de Chat GPT en la gestión pública</a:t>
            </a:r>
            <a:br>
              <a:rPr lang="es-ES" sz="2200" b="1"/>
            </a:br>
            <a:endParaRPr lang="es-ES" sz="22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DEC1B57D-E560-3D80-58F2-6743C7580F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021398"/>
              </p:ext>
            </p:extLst>
          </p:nvPr>
        </p:nvGraphicFramePr>
        <p:xfrm>
          <a:off x="451556" y="1853755"/>
          <a:ext cx="11334043" cy="4705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 descr="Imagen que contiene persona, interior, hombre, frente&#10;&#10;El contenido generado por IA puede ser incorrecto.">
            <a:extLst>
              <a:ext uri="{FF2B5EF4-FFF2-40B4-BE49-F238E27FC236}">
                <a16:creationId xmlns:a16="http://schemas.microsoft.com/office/drawing/2014/main" id="{43285F16-9AFE-3996-99E4-8B3F00E3E0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2182" y="5006127"/>
            <a:ext cx="2844971" cy="171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966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F28B74-EDDF-F4E7-65F4-024D316A5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445" y="433816"/>
            <a:ext cx="7457642" cy="1049235"/>
          </a:xfrm>
        </p:spPr>
        <p:txBody>
          <a:bodyPr/>
          <a:lstStyle/>
          <a:p>
            <a:pPr algn="ctr"/>
            <a:r>
              <a:rPr lang="es-ES" dirty="0"/>
              <a:t>METODO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AF037EC-06FA-E7E8-818B-2C0926D53D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12742"/>
              </p:ext>
            </p:extLst>
          </p:nvPr>
        </p:nvGraphicFramePr>
        <p:xfrm>
          <a:off x="803189" y="1853754"/>
          <a:ext cx="10836876" cy="4199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 descr="Logotipo&#10;&#10;El contenido generado por IA puede ser incorrecto.">
            <a:extLst>
              <a:ext uri="{FF2B5EF4-FFF2-40B4-BE49-F238E27FC236}">
                <a16:creationId xmlns:a16="http://schemas.microsoft.com/office/drawing/2014/main" id="{B3C92E89-99EE-BA9D-15B8-577FB74F15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36249"/>
            <a:ext cx="2201691" cy="93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382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346A8-7FA6-8D5C-13B3-6186D96B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s-ES" dirty="0"/>
              <a:t>ALGUNAS CUESTIONES PARA EL DEBATE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BBF365-CD96-DA2B-4E56-FC0686177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5435733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1700" dirty="0"/>
              <a:t>¿Es la IA una amenaza o una oportunidad para el empleo público local?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1700" dirty="0"/>
              <a:t>¿Cómo garantizar la inclusión digital en la adopción de herramientas de IA?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1700" dirty="0"/>
              <a:t>¿Cuándo debería intervenir el factor humano en los procesos automatizados?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1700" dirty="0"/>
              <a:t>¿Cómo medir el éxito de la implementación de IA en la gestión local?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ES" sz="1700" dirty="0"/>
              <a:t>¿Cómo evitar los sesgos algorítmicos en las decisiones públicas?</a:t>
            </a:r>
          </a:p>
          <a:p>
            <a:pPr>
              <a:lnSpc>
                <a:spcPct val="110000"/>
              </a:lnSpc>
            </a:pPr>
            <a:endParaRPr lang="es-ES" sz="17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B7DF70-0A31-4A61-9C8B-3333776A1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90413" y="2012810"/>
            <a:ext cx="3668069" cy="3453535"/>
            <a:chOff x="7807230" y="2012810"/>
            <a:chExt cx="3251252" cy="34598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7926867-8D58-4875-8B76-E87E5BE825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9F6663C-0F32-4FB9-B549-C2757F49F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Imagen 4" descr="Un dibujo de un perro&#10;&#10;El contenido generado por IA puede ser incorrecto.">
            <a:extLst>
              <a:ext uri="{FF2B5EF4-FFF2-40B4-BE49-F238E27FC236}">
                <a16:creationId xmlns:a16="http://schemas.microsoft.com/office/drawing/2014/main" id="{7E980501-4137-B2E1-DD27-5E18E1719A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6370"/>
          <a:stretch/>
        </p:blipFill>
        <p:spPr>
          <a:xfrm>
            <a:off x="7554139" y="2174242"/>
            <a:ext cx="3336989" cy="312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92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atardecer en un cuerpo de agua junto a una casa&#10;&#10;Descripción generada automáticamente con confianza media">
            <a:extLst>
              <a:ext uri="{FF2B5EF4-FFF2-40B4-BE49-F238E27FC236}">
                <a16:creationId xmlns:a16="http://schemas.microsoft.com/office/drawing/2014/main" id="{E4FDF279-3E89-88ED-3CBB-120671814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65977"/>
            <a:ext cx="10905066" cy="3326045"/>
          </a:xfrm>
          <a:prstGeom prst="rect">
            <a:avLst/>
          </a:prstGeom>
        </p:spPr>
      </p:pic>
      <p:pic>
        <p:nvPicPr>
          <p:cNvPr id="2" name="Imagen 1" descr="Una señal de alto&#10;&#10;El contenido generado por IA puede ser incorrecto.">
            <a:extLst>
              <a:ext uri="{FF2B5EF4-FFF2-40B4-BE49-F238E27FC236}">
                <a16:creationId xmlns:a16="http://schemas.microsoft.com/office/drawing/2014/main" id="{DE8BCA5C-0374-946A-E372-6592E7638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01979">
            <a:off x="9082644" y="3748515"/>
            <a:ext cx="2609147" cy="149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5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534" y="967083"/>
            <a:ext cx="7265834" cy="411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951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Rectangle 6246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62472" name="Picture 6247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2474" name="Straight Connector 6247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76" name="Straight Connector 6247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62478" name="Rectangle 62477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80" name="Rectangle 62479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2465" name="Título 1"/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300"/>
              <a:t>Es necesaria la gestión de personas: Liderazgo transformador</a:t>
            </a:r>
          </a:p>
        </p:txBody>
      </p:sp>
      <p:cxnSp>
        <p:nvCxnSpPr>
          <p:cNvPr id="62482" name="Straight Connector 62481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2484" name="Group 62483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62485" name="Rectangle 62484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86" name="Rectangle 62485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488" name="Rectangle 62487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226" name="Shape 56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69" r="-29269"/>
          <a:stretch>
            <a:fillRect/>
          </a:stretch>
        </p:blipFill>
        <p:spPr>
          <a:xfrm>
            <a:off x="4618374" y="1565204"/>
            <a:ext cx="6282919" cy="2968453"/>
          </a:xfrm>
          <a:prstGeom prst="rect">
            <a:avLst/>
          </a:prstGeom>
          <a:noFill/>
        </p:spPr>
      </p:pic>
      <p:pic>
        <p:nvPicPr>
          <p:cNvPr id="62490" name="Picture 62489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2492" name="Straight Connector 62491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5276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666982"/>
              </p:ext>
            </p:extLst>
          </p:nvPr>
        </p:nvGraphicFramePr>
        <p:xfrm>
          <a:off x="970268" y="2343389"/>
          <a:ext cx="10251463" cy="3483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69629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7DE5115-89C8-4B9C-B0E8-78A15C20C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6402E2-72CC-4683-9B83-11265402E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DD0A2133-DBBA-9506-DB7E-F5DAC48CA7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506" b="2"/>
          <a:stretch/>
        </p:blipFill>
        <p:spPr>
          <a:xfrm>
            <a:off x="2269237" y="1247835"/>
            <a:ext cx="7653528" cy="36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293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6F198E-F7A1-4125-910D-641C0C2A7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4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7C3A25-D9A7-4F2D-B44C-FA8EB24C7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66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4FD389-7DB0-2A7C-BD86-75B6595E8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462" y="1128098"/>
            <a:ext cx="8554441" cy="45980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E8515E-B8C8-482A-A9B5-CE57BC080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981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AB26DBC-1F7F-4AC0-A88C-69712701E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099884-7695-4976-8EBD-ECB5AF053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8FA8D0-6143-2646-AEF0-7187614A3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476" y="1468464"/>
            <a:ext cx="2858835" cy="1873219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Soft Law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F6B6B9-C579-41A6-A7D1-A7AB4AA6D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632237" y="482171"/>
            <a:chExt cx="7560115" cy="514910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C0B55B5-5A26-423B-ACDC-B151A280A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7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AD2DF8D-6B65-43EB-86A8-9DB52572A0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6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74163961-0280-48BA-BC84-97E03B00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20" y="977099"/>
            <a:ext cx="6598806" cy="413620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B401E58-27AA-744F-B3AA-460E48B2F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-16789" r="-16789"/>
          <a:stretch>
            <a:fillRect/>
          </a:stretch>
        </p:blipFill>
        <p:spPr>
          <a:xfrm>
            <a:off x="1271222" y="1484428"/>
            <a:ext cx="6282919" cy="3130005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FAC20BB-5902-4D8F-9A2A-E4B516EF3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0960" y="3526496"/>
            <a:ext cx="284442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FC7852F8-6371-4D0E-ADF1-AD67B8FD8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0356817-A471-4572-AE96-579F6D6BF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4874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0051" y="2516665"/>
            <a:ext cx="7620000" cy="1143000"/>
          </a:xfrm>
        </p:spPr>
        <p:txBody>
          <a:bodyPr/>
          <a:lstStyle/>
          <a:p>
            <a:r>
              <a:rPr lang="es-ES" dirty="0"/>
              <a:t>Cuando la IA toma el control</a:t>
            </a:r>
            <a:r>
              <a:rPr lang="mr-IN" dirty="0"/>
              <a:t>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72436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Sigue al balón….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 descr="IMG_4035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35" b="-8435"/>
          <a:stretch>
            <a:fillRect/>
          </a:stretch>
        </p:blipFill>
        <p:spPr>
          <a:xfrm>
            <a:off x="4696780" y="1116345"/>
            <a:ext cx="6126107" cy="38661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8187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1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13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F43A99C-618B-3950-FF8B-593BADF08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638" y="2379765"/>
            <a:ext cx="4176511" cy="1049235"/>
          </a:xfrm>
        </p:spPr>
        <p:txBody>
          <a:bodyPr vert="horz" lIns="91440" tIns="45720" rIns="91440" bIns="0" rtlCol="0">
            <a:normAutofit/>
          </a:bodyPr>
          <a:lstStyle/>
          <a:p>
            <a:r>
              <a:rPr lang="en-US" dirty="0" err="1"/>
              <a:t>Aunque</a:t>
            </a:r>
            <a:r>
              <a:rPr lang="en-US" dirty="0"/>
              <a:t>…..</a:t>
            </a:r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5" name="Marcador de contenido 4" descr="Captura de pantalla de un celular con texto e imágenes de una mujer&#10;&#10;El contenido generado por IA puede ser incorrecto.">
            <a:extLst>
              <a:ext uri="{FF2B5EF4-FFF2-40B4-BE49-F238E27FC236}">
                <a16:creationId xmlns:a16="http://schemas.microsoft.com/office/drawing/2014/main" id="{89244610-670E-204F-2B72-3B90DCCE6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823158"/>
            <a:ext cx="4960442" cy="4625611"/>
          </a:xfrm>
          <a:prstGeom prst="rect">
            <a:avLst/>
          </a:prstGeom>
        </p:spPr>
      </p:pic>
      <p:pic>
        <p:nvPicPr>
          <p:cNvPr id="31" name="Picture 17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19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9583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Agitar antes de usar</a:t>
            </a:r>
            <a:r>
              <a:rPr lang="mr-IN" dirty="0"/>
              <a:t>…</a:t>
            </a:r>
            <a:r>
              <a:rPr lang="es-ES_tradnl" dirty="0"/>
              <a:t>.¡¡¡¡</a:t>
            </a:r>
            <a:endParaRPr lang="es-ES" dirty="0"/>
          </a:p>
        </p:txBody>
      </p:sp>
      <p:pic>
        <p:nvPicPr>
          <p:cNvPr id="4" name="Marcador de contenido 3" descr="images-26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 bwMode="auto">
          <a:xfrm>
            <a:off x="2737628" y="2015732"/>
            <a:ext cx="6612998" cy="349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011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perro sentado en el pasto&#10;&#10;Descripción generada automáticamente">
            <a:extLst>
              <a:ext uri="{FF2B5EF4-FFF2-40B4-BE49-F238E27FC236}">
                <a16:creationId xmlns:a16="http://schemas.microsoft.com/office/drawing/2014/main" id="{84E8799E-DADC-CBF4-7EB3-65336A36D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16032"/>
            <a:ext cx="10905066" cy="3625934"/>
          </a:xfrm>
          <a:prstGeom prst="rect">
            <a:avLst/>
          </a:prstGeom>
          <a:ln>
            <a:noFill/>
          </a:ln>
        </p:spPr>
      </p:pic>
      <p:pic>
        <p:nvPicPr>
          <p:cNvPr id="4" name="Imagen 3" descr="Una señal de alto&#10;&#10;El contenido generado por IA puede ser incorrecto.">
            <a:extLst>
              <a:ext uri="{FF2B5EF4-FFF2-40B4-BE49-F238E27FC236}">
                <a16:creationId xmlns:a16="http://schemas.microsoft.com/office/drawing/2014/main" id="{C9539D04-B379-83FA-EA5D-EB9D5031E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01979">
            <a:off x="2953692" y="4184664"/>
            <a:ext cx="2609147" cy="149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01259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510A5FE5-2F88-6763-9E5A-014F6DD38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87" y="462280"/>
            <a:ext cx="7057622" cy="126898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338"/>
              </a:spcAft>
            </a:pPr>
            <a:br>
              <a:rPr lang="en-US" sz="2800" dirty="0"/>
            </a:br>
            <a:r>
              <a:rPr lang="en-US" sz="2800" dirty="0"/>
              <a:t>¡</a:t>
            </a:r>
            <a:r>
              <a:rPr lang="en-US" sz="2800" dirty="0" err="1"/>
              <a:t>Muchas</a:t>
            </a:r>
            <a:r>
              <a:rPr lang="en-US" sz="2800" dirty="0"/>
              <a:t> gracias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vuestra</a:t>
            </a:r>
            <a:r>
              <a:rPr lang="en-US" sz="2800" dirty="0"/>
              <a:t> </a:t>
            </a:r>
            <a:r>
              <a:rPr lang="en-US" sz="2800" dirty="0" err="1"/>
              <a:t>atención</a:t>
            </a:r>
            <a:r>
              <a:rPr lang="en-US" sz="2800" dirty="0"/>
              <a:t>!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2C8867F1-7C71-EF95-79F3-03D419484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972" y="2160016"/>
            <a:ext cx="5561954" cy="360121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338"/>
              </a:spcAft>
              <a:buSzPct val="87000"/>
            </a:pPr>
            <a:r>
              <a:rPr lang="en-US" dirty="0"/>
              <a:t>X: @</a:t>
            </a:r>
            <a:r>
              <a:rPr lang="en-US" dirty="0" err="1"/>
              <a:t>mccamposacunha</a:t>
            </a:r>
            <a:endParaRPr lang="en-US" dirty="0"/>
          </a:p>
          <a:p>
            <a:pPr>
              <a:spcAft>
                <a:spcPts val="338"/>
              </a:spcAft>
              <a:buSzPct val="87000"/>
            </a:pPr>
            <a:r>
              <a:rPr lang="en-US" dirty="0"/>
              <a:t>LI: https://</a:t>
            </a:r>
            <a:r>
              <a:rPr lang="en-US" dirty="0" err="1"/>
              <a:t>www.linkedin.com</a:t>
            </a:r>
            <a:r>
              <a:rPr lang="en-US" dirty="0"/>
              <a:t>/in/mª-concepción-campos-acuña-11291272/</a:t>
            </a:r>
            <a:endParaRPr lang="en-US" u="sng" dirty="0"/>
          </a:p>
          <a:p>
            <a:pPr>
              <a:spcAft>
                <a:spcPts val="338"/>
              </a:spcAft>
              <a:buSzPct val="87000"/>
            </a:pPr>
            <a:r>
              <a:rPr lang="en-US" dirty="0"/>
              <a:t>E-mail: </a:t>
            </a:r>
            <a:r>
              <a:rPr lang="en-US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info@concepcioncampos.org</a:t>
            </a:r>
            <a:r>
              <a:rPr lang="en-US" u="sng" dirty="0"/>
              <a:t> </a:t>
            </a:r>
          </a:p>
          <a:p>
            <a:pPr>
              <a:spcAft>
                <a:spcPts val="338"/>
              </a:spcAft>
              <a:buSzPct val="87000"/>
            </a:pPr>
            <a:r>
              <a:rPr lang="en-US" dirty="0"/>
              <a:t>https://</a:t>
            </a:r>
            <a:r>
              <a:rPr lang="en-US" dirty="0" err="1"/>
              <a:t>concepcioncampos.org</a:t>
            </a:r>
            <a:endParaRPr lang="en-US" dirty="0"/>
          </a:p>
        </p:txBody>
      </p:sp>
      <p:pic>
        <p:nvPicPr>
          <p:cNvPr id="4" name="Imagen 3" descr="Una mujer con una camiseta roja&#10;&#10;El contenido generado por IA puede ser incorrecto.">
            <a:extLst>
              <a:ext uri="{FF2B5EF4-FFF2-40B4-BE49-F238E27FC236}">
                <a16:creationId xmlns:a16="http://schemas.microsoft.com/office/drawing/2014/main" id="{83490A99-50F8-0CF9-1C0C-16396CD4CF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000" r="13499" b="-1"/>
          <a:stretch/>
        </p:blipFill>
        <p:spPr>
          <a:xfrm>
            <a:off x="6230213" y="768334"/>
            <a:ext cx="5318776" cy="5318776"/>
          </a:xfrm>
          <a:custGeom>
            <a:avLst/>
            <a:gdLst/>
            <a:ahLst/>
            <a:cxnLst/>
            <a:rect l="l" t="t" r="r" b="b"/>
            <a:pathLst>
              <a:path w="5768526" h="5768526">
                <a:moveTo>
                  <a:pt x="2884263" y="0"/>
                </a:moveTo>
                <a:cubicBezTo>
                  <a:pt x="4477197" y="0"/>
                  <a:pt x="5768526" y="1291329"/>
                  <a:pt x="5768526" y="2884263"/>
                </a:cubicBezTo>
                <a:cubicBezTo>
                  <a:pt x="5768526" y="4477197"/>
                  <a:pt x="4477197" y="5768526"/>
                  <a:pt x="2884263" y="5768526"/>
                </a:cubicBezTo>
                <a:cubicBezTo>
                  <a:pt x="1291329" y="5768526"/>
                  <a:pt x="0" y="4477197"/>
                  <a:pt x="0" y="2884263"/>
                </a:cubicBezTo>
                <a:cubicBezTo>
                  <a:pt x="0" y="1291329"/>
                  <a:pt x="1291329" y="0"/>
                  <a:pt x="288426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7098521"/>
      </p:ext>
    </p:extLst>
  </p:cSld>
  <p:clrMapOvr>
    <a:masterClrMapping/>
  </p:clrMapOvr>
  <p:transition spd="med" advTm="16115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10822C-865B-FD42-A42D-38E68BCB5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306" y="274638"/>
            <a:ext cx="784089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/>
              <a:t>Casos de uso permitidos </a:t>
            </a:r>
            <a:br>
              <a:rPr lang="es-ES" sz="4000" dirty="0"/>
            </a:br>
            <a:r>
              <a:rPr lang="es-ES" sz="4000" dirty="0"/>
              <a:t>y prohibidos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C906C99-7C60-7C45-88B8-3C9AFFF5F8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94347" y="1667038"/>
          <a:ext cx="7241622" cy="4415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4569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1719" y="647323"/>
            <a:ext cx="10515600" cy="1325563"/>
          </a:xfrm>
        </p:spPr>
        <p:txBody>
          <a:bodyPr/>
          <a:lstStyle/>
          <a:p>
            <a:r>
              <a:rPr lang="es-ES" dirty="0"/>
              <a:t>Ya están aquí</a:t>
            </a:r>
            <a:r>
              <a:rPr lang="mr-IN" dirty="0"/>
              <a:t>…</a:t>
            </a:r>
            <a:r>
              <a:rPr lang="es-ES_tradnl" dirty="0"/>
              <a:t>..</a:t>
            </a:r>
            <a:endParaRPr lang="es-ES" dirty="0"/>
          </a:p>
        </p:txBody>
      </p:sp>
      <p:pic>
        <p:nvPicPr>
          <p:cNvPr id="4" name="Marcador de contenido 5" descr="Captura de pantalla 2024-10-13 a las 8.32.0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2" b="13102"/>
          <a:stretch>
            <a:fillRect/>
          </a:stretch>
        </p:blipFill>
        <p:spPr>
          <a:xfrm>
            <a:off x="838200" y="2060790"/>
            <a:ext cx="10515600" cy="4351338"/>
          </a:xfrm>
        </p:spPr>
      </p:pic>
    </p:spTree>
    <p:extLst>
      <p:ext uri="{BB962C8B-B14F-4D97-AF65-F5344CB8AC3E}">
        <p14:creationId xmlns:p14="http://schemas.microsoft.com/office/powerpoint/2010/main" val="164186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ectangle 234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237" name="Picture 236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43" name="Rectangle 242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spcFirstLastPara="1" vert="horz" lIns="91440" tIns="45720" rIns="91440" bIns="0" rtlCol="0" anchor="b" anchorCtr="0">
            <a:normAutofit/>
          </a:bodyPr>
          <a:lstStyle/>
          <a:p>
            <a:pPr>
              <a:buClr>
                <a:srgbClr val="0070C0"/>
              </a:buClr>
              <a:buSzPct val="25000"/>
            </a:pPr>
            <a:r>
              <a:rPr lang="en-US" sz="3600"/>
              <a:t>Tiempos de cambio</a:t>
            </a:r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3" name="Rectangle 252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594E5980-8946-3D1F-AE8F-DE42A9A49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818" y="1236120"/>
            <a:ext cx="6282919" cy="3502727"/>
          </a:xfrm>
          <a:prstGeom prst="rect">
            <a:avLst/>
          </a:prstGeom>
          <a:noFill/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340034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564</TotalTime>
  <Words>1287</Words>
  <Application>Microsoft Macintosh PowerPoint</Application>
  <PresentationFormat>Panorámica</PresentationFormat>
  <Paragraphs>162</Paragraphs>
  <Slides>60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7" baseType="lpstr">
      <vt:lpstr>Aptos</vt:lpstr>
      <vt:lpstr>Arial</vt:lpstr>
      <vt:lpstr>Cabin</vt:lpstr>
      <vt:lpstr>Gill Sans MT</vt:lpstr>
      <vt:lpstr>Montserrat</vt:lpstr>
      <vt:lpstr>Wingdings</vt:lpstr>
      <vt:lpstr>Galería</vt:lpstr>
      <vt:lpstr>El puzzle de la IA: Claves prácticas para su despliegue en la gestión pública local</vt:lpstr>
      <vt:lpstr>Presentación de PowerPoint</vt:lpstr>
      <vt:lpstr>Presentación de PowerPoint</vt:lpstr>
      <vt:lpstr>Y de repente…..</vt:lpstr>
      <vt:lpstr>Presentación de PowerPoint</vt:lpstr>
      <vt:lpstr>Presentación de PowerPoint</vt:lpstr>
      <vt:lpstr>Casos de uso permitidos  y prohibidos </vt:lpstr>
      <vt:lpstr>Ya están aquí…..</vt:lpstr>
      <vt:lpstr>Tiempos de cambio</vt:lpstr>
      <vt:lpstr>Elementos  para la reflexión</vt:lpstr>
      <vt:lpstr>¿Cómo encajar el Puzzle  de lA IA ?</vt:lpstr>
      <vt:lpstr>PIEZA 1.- NORMATIVA</vt:lpstr>
      <vt:lpstr>Reglamento europeo ai act</vt:lpstr>
      <vt:lpstr>Presentación de PowerPoint</vt:lpstr>
      <vt:lpstr>Reglamento Europeo de Inteligencia Artificial  Enfoque basado en riesgos: Compliance</vt:lpstr>
      <vt:lpstr>Presentación de PowerPoint</vt:lpstr>
      <vt:lpstr>Presentación de PowerPoint</vt:lpstr>
      <vt:lpstr>Simplificación administrativa </vt:lpstr>
      <vt:lpstr>Reducción de plazos </vt:lpstr>
      <vt:lpstr>Cambio de modelo</vt:lpstr>
      <vt:lpstr>IA ÉTICA, ROBUSTA Y CONFIABLE </vt:lpstr>
      <vt:lpstr>Presentación de PowerPoint</vt:lpstr>
      <vt:lpstr>PIEZA 2.- TECNOLÓGICA</vt:lpstr>
      <vt:lpstr>Pilares del cambio de paradigma (Hidalgo, 2018)</vt:lpstr>
      <vt:lpstr>Datos</vt:lpstr>
      <vt:lpstr>Gobernanza del Dato </vt:lpstr>
      <vt:lpstr>Inteligencia Artificial sin datos… ¿un Ferrari sin gasolina? </vt:lpstr>
      <vt:lpstr>PIEZA 3.- ORGANIZATIVA=PERSONAS</vt:lpstr>
      <vt:lpstr>¿A quien afecta?</vt:lpstr>
      <vt:lpstr>Revisión del modelo organizativo: detección de nuevas necesidades y transformación de tareas </vt:lpstr>
      <vt:lpstr>  Desaparición de puestos de trabajo </vt:lpstr>
      <vt:lpstr>¿Funcionarios Analógicos?</vt:lpstr>
      <vt:lpstr>¿Gestión del cambio en la administración?</vt:lpstr>
      <vt:lpstr>Presentación de PowerPoint</vt:lpstr>
      <vt:lpstr>Presentación de PowerPoint</vt:lpstr>
      <vt:lpstr>Alfabetización </vt:lpstr>
      <vt:lpstr>Presentación de PowerPoint</vt:lpstr>
      <vt:lpstr>¿SESGOS?</vt:lpstr>
      <vt:lpstr>Presentación de PowerPoint</vt:lpstr>
      <vt:lpstr>Alucinas?</vt:lpstr>
      <vt:lpstr>Confianza….</vt:lpstr>
      <vt:lpstr>Algunas preguntas…</vt:lpstr>
      <vt:lpstr>POTENCIAL TRANSFORMADOR DE la ia</vt:lpstr>
      <vt:lpstr>Preguntamos a </vt:lpstr>
      <vt:lpstr>Presentación de PowerPoint</vt:lpstr>
      <vt:lpstr>ALGUNAS IDEAS para usar chatgpt</vt:lpstr>
      <vt:lpstr>Guía práctica para el uso de Chat GPT en la gestión pública </vt:lpstr>
      <vt:lpstr>METODO</vt:lpstr>
      <vt:lpstr>ALGUNAS CUESTIONES PARA EL DEBATE</vt:lpstr>
      <vt:lpstr>Presentación de PowerPoint</vt:lpstr>
      <vt:lpstr>Es necesaria la gestión de personas: Liderazgo transformador</vt:lpstr>
      <vt:lpstr>Presentación de PowerPoint</vt:lpstr>
      <vt:lpstr>Presentación de PowerPoint</vt:lpstr>
      <vt:lpstr>Presentación de PowerPoint</vt:lpstr>
      <vt:lpstr>Soft Law</vt:lpstr>
      <vt:lpstr>Cuando la IA toma el control…</vt:lpstr>
      <vt:lpstr>Sigue al balón….</vt:lpstr>
      <vt:lpstr>Aunque…..</vt:lpstr>
      <vt:lpstr>Agitar antes de usar….¡¡¡¡</vt:lpstr>
      <vt:lpstr> ¡Muchas gracias por vuestra atención!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Concepción Campos</dc:creator>
  <cp:lastModifiedBy>Concepción Campos</cp:lastModifiedBy>
  <cp:revision>103</cp:revision>
  <dcterms:created xsi:type="dcterms:W3CDTF">2024-11-26T08:54:16Z</dcterms:created>
  <dcterms:modified xsi:type="dcterms:W3CDTF">2025-06-18T08:20:53Z</dcterms:modified>
</cp:coreProperties>
</file>